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2_F14293CF.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E_A7CFF02A.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36_DBE3422F.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89" r:id="rId6"/>
    <p:sldId id="290" r:id="rId7"/>
    <p:sldId id="311" r:id="rId8"/>
    <p:sldId id="297" r:id="rId9"/>
    <p:sldId id="298" r:id="rId10"/>
    <p:sldId id="302" r:id="rId11"/>
    <p:sldId id="303" r:id="rId12"/>
    <p:sldId id="304" r:id="rId13"/>
    <p:sldId id="307" r:id="rId14"/>
    <p:sldId id="308" r:id="rId15"/>
    <p:sldId id="271" r:id="rId16"/>
    <p:sldId id="310" r:id="rId17"/>
    <p:sldId id="269" r:id="rId18"/>
    <p:sldId id="314" r:id="rId19"/>
    <p:sldId id="313"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59AF31-50BC-68BC-B391-CC09E0576ED6}" name="Culbertson, Suzy (culbersp)" initials="C(" userId="S::culbersp@ucmail.uc.edu::0b2efa77-9991-4ea5-b71a-e8f5d51262b2" providerId="AD"/>
  <p188:author id="{873B29CE-B3F9-1358-5AF2-2011AC08320D}" name="Heinsohn, Gina (heinsoga)" initials="H(" userId="S::heinsoga@ucmail.uc.edu::c8d8e39a-06dd-472f-b8ad-8c1d8346f853" providerId="AD"/>
  <p188:author id="{F3B329DF-F207-C8AD-006B-C6CB9A3E1AB1}" name="Gray, Monica (gray2mo)" initials="G(" userId="S::gray2mo@ucmail.uc.edu::30d30595-7c40-4fa0-b91d-6ff00a9777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20362A-FAA5-4FF1-9C54-D0A065861D83}" v="17" dt="2023-06-14T18:46:18.833"/>
    <p1510:client id="{534FE343-36E0-A81D-E44F-0B8BE1F0B3CC}" v="2" dt="2023-06-14T18:50:17.514"/>
    <p1510:client id="{5FF7A6D1-81CF-0590-7046-2D5CBB1D28AD}" v="3" dt="2023-06-15T15:43:54.259"/>
    <p1510:client id="{768FC521-8BFD-DD4C-4576-D6E3F92A414F}" v="5" dt="2023-06-14T18:13:13.146"/>
    <p1510:client id="{B8253917-107A-4F8A-8451-0715475BFEF2}" v="3" dt="2023-06-15T15:02:14.939"/>
    <p1510:client id="{C8782744-8E1B-6EC4-84ED-9FECF961003C}" v="2" dt="2023-06-15T15:11:17.423"/>
    <p1510:client id="{D5C9546C-D319-422B-6BB1-FE299946B9B9}" v="4" dt="2023-06-15T15:07:20.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sen, Alexandra (johansaa)" userId="S::johansaa@ucmail.uc.edu::59ee3025-dc46-4bd8-aec2-96fa241d2dc3" providerId="AD" clId="Web-{5FF7A6D1-81CF-0590-7046-2D5CBB1D28AD}"/>
    <pc:docChg chg="addSld">
      <pc:chgData name="Johansen, Alexandra (johansaa)" userId="S::johansaa@ucmail.uc.edu::59ee3025-dc46-4bd8-aec2-96fa241d2dc3" providerId="AD" clId="Web-{5FF7A6D1-81CF-0590-7046-2D5CBB1D28AD}" dt="2023-06-15T15:43:54.259" v="2"/>
      <pc:docMkLst>
        <pc:docMk/>
      </pc:docMkLst>
      <pc:sldChg chg="add">
        <pc:chgData name="Johansen, Alexandra (johansaa)" userId="S::johansaa@ucmail.uc.edu::59ee3025-dc46-4bd8-aec2-96fa241d2dc3" providerId="AD" clId="Web-{5FF7A6D1-81CF-0590-7046-2D5CBB1D28AD}" dt="2023-06-15T15:43:54.071" v="0"/>
        <pc:sldMkLst>
          <pc:docMk/>
          <pc:sldMk cId="3658788904" sldId="312"/>
        </pc:sldMkLst>
      </pc:sldChg>
      <pc:sldChg chg="add">
        <pc:chgData name="Johansen, Alexandra (johansaa)" userId="S::johansaa@ucmail.uc.edu::59ee3025-dc46-4bd8-aec2-96fa241d2dc3" providerId="AD" clId="Web-{5FF7A6D1-81CF-0590-7046-2D5CBB1D28AD}" dt="2023-06-15T15:43:54.165" v="1"/>
        <pc:sldMkLst>
          <pc:docMk/>
          <pc:sldMk cId="3417633619" sldId="313"/>
        </pc:sldMkLst>
      </pc:sldChg>
      <pc:sldChg chg="add">
        <pc:chgData name="Johansen, Alexandra (johansaa)" userId="S::johansaa@ucmail.uc.edu::59ee3025-dc46-4bd8-aec2-96fa241d2dc3" providerId="AD" clId="Web-{5FF7A6D1-81CF-0590-7046-2D5CBB1D28AD}" dt="2023-06-15T15:43:54.259" v="2"/>
        <pc:sldMkLst>
          <pc:docMk/>
          <pc:sldMk cId="4021606223" sldId="314"/>
        </pc:sldMkLst>
      </pc:sldChg>
    </pc:docChg>
  </pc:docChgLst>
</pc:chgInfo>
</file>

<file path=ppt/comments/modernComment_122_F14293CF.xml><?xml version="1.0" encoding="utf-8"?>
<p188:cmLst xmlns:a="http://schemas.openxmlformats.org/drawingml/2006/main" xmlns:r="http://schemas.openxmlformats.org/officeDocument/2006/relationships" xmlns:p188="http://schemas.microsoft.com/office/powerpoint/2018/8/main">
  <p188:cm id="{2580C24C-94B8-4E45-94E1-AF3CC3D0CD0A}" authorId="{873B29CE-B3F9-1358-5AF2-2011AC08320D}" status="resolved" created="2023-06-14T18:12:34.270" complete="100000">
    <pc:sldMkLst xmlns:pc="http://schemas.microsoft.com/office/powerpoint/2013/main/command">
      <pc:docMk/>
      <pc:sldMk cId="4047672271" sldId="290"/>
    </pc:sldMkLst>
    <p188:replyLst>
      <p188:reply id="{B8749752-4C17-4240-90B1-BF71A7D4762F}" authorId="{9859AF31-50BC-68BC-B391-CC09E0576ED6}" created="2023-06-15T15:02:10.392">
        <p188:txBody>
          <a:bodyPr/>
          <a:lstStyle/>
          <a:p>
            <a:r>
              <a:rPr lang="en-US"/>
              <a:t>The assessments and referrals are a fee, everything else is free</a:t>
            </a:r>
          </a:p>
        </p188:txBody>
      </p188:reply>
    </p188:replyLst>
    <p188:txBody>
      <a:bodyPr/>
      <a:lstStyle/>
      <a:p>
        <a:r>
          <a:rPr lang="en-US"/>
          <a:t>are free or have a fee? [@Scarborough, Tara (scarboth)] </a:t>
        </a:r>
      </a:p>
    </p188:txBody>
  </p188:cm>
</p188:cmLst>
</file>

<file path=ppt/comments/modernComment_12E_A7CFF02A.xml><?xml version="1.0" encoding="utf-8"?>
<p188:cmLst xmlns:a="http://schemas.openxmlformats.org/drawingml/2006/main" xmlns:r="http://schemas.openxmlformats.org/officeDocument/2006/relationships" xmlns:p188="http://schemas.microsoft.com/office/powerpoint/2018/8/main">
  <p188:cm id="{4DA023E5-5E2E-445D-92CA-7BD6E9B0C5E2}" authorId="{873B29CE-B3F9-1358-5AF2-2011AC08320D}" status="resolved" created="2023-05-26T16:22:31.832" complete="100000">
    <pc:sldMkLst xmlns:pc="http://schemas.microsoft.com/office/powerpoint/2013/main/command">
      <pc:docMk/>
      <pc:sldMk cId="1968330160" sldId="262"/>
    </pc:sldMkLst>
    <p188:txBody>
      <a:bodyPr/>
      <a:lstStyle/>
      <a:p>
        <a:r>
          <a:rPr lang="en-US"/>
          <a:t>Are the dates accurate?</a:t>
        </a:r>
      </a:p>
    </p188:txBody>
  </p188:cm>
</p188:cmLst>
</file>

<file path=ppt/comments/modernComment_136_DBE3422F.xml><?xml version="1.0" encoding="utf-8"?>
<p188:cmLst xmlns:a="http://schemas.openxmlformats.org/drawingml/2006/main" xmlns:r="http://schemas.openxmlformats.org/officeDocument/2006/relationships" xmlns:p188="http://schemas.microsoft.com/office/powerpoint/2018/8/main">
  <p188:cm id="{5EE5C8A5-5D80-40F7-A712-DD8A49DDC651}" authorId="{873B29CE-B3F9-1358-5AF2-2011AC08320D}" status="resolved" created="2023-05-26T16:22:48.707" complete="100000">
    <pc:sldMkLst xmlns:pc="http://schemas.microsoft.com/office/powerpoint/2013/main/command">
      <pc:docMk/>
      <pc:sldMk cId="1776630983" sldId="261"/>
    </pc:sldMkLst>
    <p188:txBody>
      <a:bodyPr/>
      <a:lstStyle/>
      <a:p>
        <a:r>
          <a:rPr lang="en-US"/>
          <a:t>need to add other offices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0D091-C08A-6646-B88B-AF9AB7C446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CEEDD88-F88C-3042-BE7F-68D18C1A5F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E8E222-1684-2F40-8A9E-35336A70B9AC}" type="datetimeFigureOut">
              <a:rPr lang="en-US" smtClean="0"/>
              <a:t>6/15/2023</a:t>
            </a:fld>
            <a:endParaRPr lang="en-US"/>
          </a:p>
        </p:txBody>
      </p:sp>
      <p:sp>
        <p:nvSpPr>
          <p:cNvPr id="4" name="Footer Placeholder 3">
            <a:extLst>
              <a:ext uri="{FF2B5EF4-FFF2-40B4-BE49-F238E27FC236}">
                <a16:creationId xmlns:a16="http://schemas.microsoft.com/office/drawing/2014/main" id="{3B16270E-CAD3-A546-BC4A-1DCC499330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85A98F-B3D3-0B4B-8730-72364B4CCC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EF2B34-5DC0-2B41-AB60-5A1A97E8BC71}" type="slidenum">
              <a:rPr lang="en-US" smtClean="0"/>
              <a:t>‹#›</a:t>
            </a:fld>
            <a:endParaRPr lang="en-US"/>
          </a:p>
        </p:txBody>
      </p:sp>
    </p:spTree>
    <p:extLst>
      <p:ext uri="{BB962C8B-B14F-4D97-AF65-F5344CB8AC3E}">
        <p14:creationId xmlns:p14="http://schemas.microsoft.com/office/powerpoint/2010/main" val="3767382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B5417-7F91-864B-B97B-D39EED12619A}"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AB11A-7E49-1249-A1AE-95CB7559608A}" type="slidenum">
              <a:rPr lang="en-US" smtClean="0"/>
              <a:t>‹#›</a:t>
            </a:fld>
            <a:endParaRPr lang="en-US"/>
          </a:p>
        </p:txBody>
      </p:sp>
    </p:spTree>
    <p:extLst>
      <p:ext uri="{BB962C8B-B14F-4D97-AF65-F5344CB8AC3E}">
        <p14:creationId xmlns:p14="http://schemas.microsoft.com/office/powerpoint/2010/main" val="117283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Wellness.center@uc.ed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health and wellbeing? </a:t>
            </a:r>
          </a:p>
          <a:p>
            <a:r>
              <a:rPr lang="en-US">
                <a:latin typeface="Gentium Book Basic"/>
              </a:rPr>
              <a:t>Health is a state of complete physical, mental and social well-being (World Health Organization)</a:t>
            </a:r>
          </a:p>
          <a:p>
            <a:r>
              <a:rPr lang="en-US">
                <a:latin typeface="Gentium Book Basic"/>
              </a:rPr>
              <a:t>Well-being allows individuals to live their highest potential and develop meaning and purpose (ACHA)</a:t>
            </a:r>
          </a:p>
          <a:p>
            <a:r>
              <a:rPr lang="en-US">
                <a:latin typeface="Gentium Book Basic"/>
              </a:rPr>
              <a:t>At UC, we support your Health and Well-being!</a:t>
            </a:r>
          </a:p>
          <a:p>
            <a:r>
              <a:rPr lang="en-US">
                <a:latin typeface="Gentium Book Basic"/>
              </a:rPr>
              <a:t>When you are in need of support contact us...</a:t>
            </a:r>
          </a:p>
          <a:p>
            <a:pPr lvl="1"/>
            <a:r>
              <a:rPr lang="en-US">
                <a:latin typeface="Gentium Book Basic"/>
              </a:rPr>
              <a:t>Counseling and Psychological Services (CAPS)</a:t>
            </a:r>
          </a:p>
          <a:p>
            <a:pPr lvl="1"/>
            <a:r>
              <a:rPr lang="en-US">
                <a:latin typeface="Gentium Book Basic"/>
              </a:rPr>
              <a:t>CARE Team</a:t>
            </a:r>
          </a:p>
          <a:p>
            <a:pPr lvl="1"/>
            <a:r>
              <a:rPr lang="en-US">
                <a:latin typeface="Gentium Book Basic"/>
              </a:rPr>
              <a:t>Student Wellness Center</a:t>
            </a:r>
          </a:p>
          <a:p>
            <a:pPr lvl="1"/>
            <a:r>
              <a:rPr lang="en-US">
                <a:latin typeface="Gentium Book Basic"/>
                <a:ea typeface="Open Sans Light"/>
                <a:cs typeface="Open Sans Light"/>
              </a:rPr>
              <a:t>Ombuds Office</a:t>
            </a:r>
          </a:p>
          <a:p>
            <a:r>
              <a:rPr lang="en-US">
                <a:latin typeface="Gentium Book Basic"/>
              </a:rPr>
              <a:t>We ensure the health and well-being of students at UC</a:t>
            </a:r>
          </a:p>
          <a:p>
            <a:endParaRPr lang="en-US"/>
          </a:p>
        </p:txBody>
      </p:sp>
      <p:sp>
        <p:nvSpPr>
          <p:cNvPr id="4" name="Slide Number Placeholder 3"/>
          <p:cNvSpPr>
            <a:spLocks noGrp="1"/>
          </p:cNvSpPr>
          <p:nvPr>
            <p:ph type="sldNum" sz="quarter" idx="5"/>
          </p:nvPr>
        </p:nvSpPr>
        <p:spPr/>
        <p:txBody>
          <a:bodyPr/>
          <a:lstStyle/>
          <a:p>
            <a:fld id="{D21AB11A-7E49-1249-A1AE-95CB7559608A}" type="slidenum">
              <a:rPr lang="en-US" smtClean="0"/>
              <a:t>1</a:t>
            </a:fld>
            <a:endParaRPr lang="en-US"/>
          </a:p>
        </p:txBody>
      </p:sp>
    </p:spTree>
    <p:extLst>
      <p:ext uri="{BB962C8B-B14F-4D97-AF65-F5344CB8AC3E}">
        <p14:creationId xmlns:p14="http://schemas.microsoft.com/office/powerpoint/2010/main" val="353205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Crisis Service:</a:t>
            </a:r>
            <a:endParaRPr lang="en-US" dirty="0">
              <a:ea typeface="Calibri"/>
              <a:cs typeface="Calibri"/>
            </a:endParaRPr>
          </a:p>
          <a:p>
            <a:pPr lvl="0"/>
            <a:r>
              <a:rPr lang="en-US" dirty="0"/>
              <a:t>Walk-in crisis services are available Monday-Friday, 8:00a-5:00p at our 225 Calhoun location.</a:t>
            </a:r>
            <a:endParaRPr lang="en-US" dirty="0">
              <a:ea typeface="Calibri"/>
              <a:cs typeface="Calibri"/>
            </a:endParaRPr>
          </a:p>
          <a:p>
            <a:pPr lvl="0"/>
            <a:r>
              <a:rPr lang="en-US" dirty="0"/>
              <a:t>Crisis phone support is also available 24/7 by dialing (513) 556-0648.</a:t>
            </a:r>
            <a:endParaRPr lang="en-US" dirty="0">
              <a:ea typeface="Calibri"/>
              <a:cs typeface="Calibri"/>
            </a:endParaRPr>
          </a:p>
          <a:p>
            <a:pPr lvl="0"/>
            <a:r>
              <a:rPr lang="en-US" dirty="0"/>
              <a:t>Those concerned about a student can also contact CAPS by phone to receive support and consultation. </a:t>
            </a:r>
            <a:endParaRPr lang="en-US" dirty="0">
              <a:ea typeface="Calibri"/>
              <a:cs typeface="Calibri"/>
            </a:endParaRPr>
          </a:p>
          <a:p>
            <a:endParaRPr lang="en-US"/>
          </a:p>
          <a:p>
            <a:r>
              <a:rPr lang="en-US" dirty="0"/>
              <a:t>CAPS Embedded Counselors in different colleges </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mn-lt"/>
                <a:ea typeface="+mn-ea"/>
                <a:cs typeface="Calibri"/>
              </a:rPr>
              <a:t>College of Allied Health Sciences</a:t>
            </a:r>
            <a:r>
              <a:rPr lang="en-US" sz="800" b="0" kern="1200" dirty="0">
                <a:solidFill>
                  <a:schemeClr val="tx1"/>
                </a:solidFill>
                <a:latin typeface="+mn-lt"/>
                <a:ea typeface="+mn-ea"/>
                <a:cs typeface="Calibri"/>
              </a:rPr>
              <a:t> </a:t>
            </a:r>
            <a:r>
              <a:rPr lang="en-US" sz="1100" b="0" kern="1200" dirty="0">
                <a:solidFill>
                  <a:schemeClr val="bg1"/>
                </a:solidFill>
                <a:latin typeface="+mn-lt"/>
                <a:ea typeface="+mn-ea"/>
                <a:cs typeface="Calibri"/>
              </a:rPr>
              <a:t>Christy Wolfram, IMFT, ART-BC</a:t>
            </a:r>
            <a:r>
              <a:rPr lang="en-US" sz="800" b="0" kern="1200" dirty="0">
                <a:solidFill>
                  <a:schemeClr val="tx1"/>
                </a:solidFill>
                <a:latin typeface="+mn-lt"/>
                <a:ea typeface="+mn-ea"/>
                <a:cs typeface="Calibri"/>
              </a:rPr>
              <a:t> </a:t>
            </a:r>
            <a:endParaRPr lang="en-US" sz="1100" b="0" kern="1200" dirty="0">
              <a:solidFill>
                <a:schemeClr val="tx1"/>
              </a:solidFill>
              <a:latin typeface="+mn-lt"/>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mn-lt"/>
                <a:ea typeface="+mn-ea"/>
                <a:cs typeface="Calibri"/>
              </a:rPr>
              <a:t>College of Arts &amp; Sciences </a:t>
            </a:r>
            <a:r>
              <a:rPr lang="en-US" sz="1100" b="0" kern="1200" dirty="0">
                <a:solidFill>
                  <a:schemeClr val="bg1"/>
                </a:solidFill>
                <a:latin typeface="+mn-lt"/>
                <a:ea typeface="+mn-ea"/>
                <a:cs typeface="Calibri"/>
              </a:rPr>
              <a:t>Gianluca Bruno, MA, LPCC</a:t>
            </a:r>
            <a:endParaRPr lang="en-US" sz="1100" b="0" kern="1200" dirty="0">
              <a:solidFill>
                <a:schemeClr val="bg1"/>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bg1"/>
                </a:solidFill>
                <a:latin typeface="+mn-lt"/>
                <a:ea typeface="+mn-ea"/>
                <a:cs typeface="Calibri"/>
              </a:rPr>
              <a:t>College-Conservatory of Music</a:t>
            </a:r>
            <a:r>
              <a:rPr lang="en-US" sz="1100" b="0" kern="1200" dirty="0">
                <a:solidFill>
                  <a:schemeClr val="tx1"/>
                </a:solidFill>
                <a:latin typeface="+mn-lt"/>
                <a:ea typeface="+mn-ea"/>
                <a:cs typeface="Calibri"/>
              </a:rPr>
              <a:t>  </a:t>
            </a:r>
            <a:r>
              <a:rPr lang="en-US" sz="1100" b="0" kern="1200" dirty="0">
                <a:solidFill>
                  <a:schemeClr val="bg1"/>
                </a:solidFill>
                <a:latin typeface="+mn-lt"/>
                <a:ea typeface="+mn-ea"/>
                <a:cs typeface="Calibri"/>
              </a:rPr>
              <a:t>Dalziel Reliford-Stone, MA, LPCC-S </a:t>
            </a:r>
            <a:endParaRPr lang="en-US" sz="1100" b="0" kern="1200" dirty="0">
              <a:solidFill>
                <a:schemeClr val="bg1"/>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bg1"/>
                </a:solidFill>
                <a:latin typeface="+mn-lt"/>
                <a:ea typeface="+mn-ea"/>
                <a:cs typeface="Calibri"/>
              </a:rPr>
              <a:t>College of Design, Architecture, Art, and Design </a:t>
            </a:r>
            <a:r>
              <a:rPr lang="en-US" sz="1000" b="0" kern="1200" dirty="0">
                <a:solidFill>
                  <a:schemeClr val="bg1"/>
                </a:solidFill>
                <a:latin typeface="+mn-lt"/>
                <a:ea typeface="+mn-ea"/>
                <a:cs typeface="Calibri"/>
              </a:rPr>
              <a:t>Dalziel Reliford-Stone, MA, LPCC-S</a:t>
            </a:r>
            <a:r>
              <a:rPr lang="en-US" sz="800" b="0" kern="1200" dirty="0">
                <a:solidFill>
                  <a:schemeClr val="tx1"/>
                </a:solidFill>
                <a:latin typeface="+mn-lt"/>
                <a:ea typeface="+mn-ea"/>
                <a:cs typeface="Calibri"/>
              </a:rPr>
              <a:t> </a:t>
            </a:r>
            <a:endParaRPr lang="en-US" sz="800" b="0" kern="1200" dirty="0">
              <a:solidFill>
                <a:schemeClr val="tx1"/>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bg1"/>
                </a:solidFill>
                <a:latin typeface="+mn-lt"/>
                <a:ea typeface="+mn-ea"/>
                <a:cs typeface="Calibri"/>
              </a:rPr>
              <a:t>College of Education, Criminal Justice, Human Services, and Information Technology </a:t>
            </a:r>
            <a:r>
              <a:rPr lang="en-US" sz="900" b="0" kern="1200" dirty="0">
                <a:solidFill>
                  <a:schemeClr val="bg1"/>
                </a:solidFill>
                <a:latin typeface="+mn-lt"/>
                <a:ea typeface="+mn-ea"/>
                <a:cs typeface="Calibri"/>
              </a:rPr>
              <a:t>Madeleine Muller, LPCC </a:t>
            </a:r>
            <a:endParaRPr lang="en-US" sz="900" b="0" kern="1200" dirty="0">
              <a:solidFill>
                <a:schemeClr val="bg1"/>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bg1"/>
                </a:solidFill>
                <a:latin typeface="+mn-lt"/>
                <a:ea typeface="+mn-ea"/>
                <a:cs typeface="Calibri"/>
              </a:rPr>
              <a:t>College of Engineering &amp; Applied Science </a:t>
            </a:r>
            <a:r>
              <a:rPr lang="en-US" sz="1000" b="0" kern="1200" dirty="0">
                <a:solidFill>
                  <a:schemeClr val="bg1"/>
                </a:solidFill>
                <a:latin typeface="+mn-lt"/>
                <a:ea typeface="+mn-ea"/>
                <a:cs typeface="Calibri"/>
              </a:rPr>
              <a:t>Amy Blankenship, LPCC-S, TRCC</a:t>
            </a:r>
            <a:endParaRPr lang="en-US" sz="1000" b="0" kern="1200" dirty="0">
              <a:solidFill>
                <a:schemeClr val="bg1"/>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bg1"/>
                </a:solidFill>
                <a:latin typeface="+mn-lt"/>
                <a:ea typeface="+mn-ea"/>
                <a:cs typeface="Calibri"/>
              </a:rPr>
              <a:t>College of Medicine </a:t>
            </a:r>
            <a:r>
              <a:rPr lang="en-US" sz="1050" b="0" kern="1200" dirty="0">
                <a:solidFill>
                  <a:schemeClr val="bg1"/>
                </a:solidFill>
                <a:latin typeface="+mn-lt"/>
                <a:ea typeface="+mn-ea"/>
                <a:cs typeface="Calibri"/>
              </a:rPr>
              <a:t>Corbin P. Watson, M.S., LPC, NCC, CRC, CVE </a:t>
            </a:r>
            <a:endParaRPr lang="en-US" sz="1050" b="0" kern="1200" dirty="0">
              <a:solidFill>
                <a:schemeClr val="bg1"/>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bg1"/>
                </a:solidFill>
                <a:latin typeface="+mn-lt"/>
                <a:ea typeface="+mn-ea"/>
                <a:cs typeface="Calibri"/>
              </a:rPr>
              <a:t>James L. Winkler College of Pharmacy </a:t>
            </a:r>
            <a:r>
              <a:rPr lang="en-US" sz="800" b="0" kern="1200" dirty="0">
                <a:solidFill>
                  <a:schemeClr val="tx1"/>
                </a:solidFill>
                <a:latin typeface="+mn-lt"/>
                <a:ea typeface="+mn-ea"/>
                <a:cs typeface="Calibri"/>
              </a:rPr>
              <a:t> </a:t>
            </a:r>
            <a:r>
              <a:rPr lang="en-US" sz="1050" b="0" kern="1200" dirty="0">
                <a:solidFill>
                  <a:schemeClr val="bg1"/>
                </a:solidFill>
                <a:latin typeface="+mn-lt"/>
                <a:ea typeface="+mn-ea"/>
                <a:cs typeface="Calibri"/>
              </a:rPr>
              <a:t>Christy Wolfram, IMFT, ART-BC</a:t>
            </a:r>
            <a:r>
              <a:rPr lang="en-US" sz="800" b="0" kern="1200" dirty="0">
                <a:solidFill>
                  <a:schemeClr val="tx1"/>
                </a:solidFill>
                <a:latin typeface="+mn-lt"/>
                <a:ea typeface="+mn-ea"/>
                <a:cs typeface="Calibri"/>
              </a:rPr>
              <a:t> </a:t>
            </a:r>
            <a:endParaRPr lang="en-US" sz="800" b="0" kern="1200" dirty="0">
              <a:solidFill>
                <a:schemeClr val="tx1"/>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bg1"/>
                </a:solidFill>
                <a:latin typeface="+mn-lt"/>
                <a:ea typeface="+mn-ea"/>
                <a:cs typeface="Calibri"/>
              </a:rPr>
              <a:t>UC Clermont </a:t>
            </a:r>
            <a:r>
              <a:rPr lang="en-US" sz="1050" b="0" kern="1200" dirty="0">
                <a:solidFill>
                  <a:schemeClr val="bg1"/>
                </a:solidFill>
                <a:latin typeface="+mn-lt"/>
                <a:ea typeface="+mn-ea"/>
                <a:cs typeface="Calibri"/>
              </a:rPr>
              <a:t>Whitney Richardson, LPPC-S, CCTP</a:t>
            </a:r>
            <a:endParaRPr lang="en-US" sz="1050" b="0" kern="1200" dirty="0">
              <a:solidFill>
                <a:schemeClr val="bg1"/>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bg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bg1"/>
                </a:solidFill>
                <a:latin typeface="+mn-lt"/>
                <a:ea typeface="+mn-ea"/>
                <a:cs typeface="Calibri"/>
              </a:rPr>
              <a:t>Outreach services</a:t>
            </a:r>
            <a:endParaRPr lang="en-US" sz="1050" b="0" kern="1200" dirty="0">
              <a:solidFill>
                <a:schemeClr val="bg1"/>
              </a:solidFill>
              <a:latin typeface="+mn-lt"/>
              <a:ea typeface="Calibri"/>
              <a:cs typeface="Calibri"/>
            </a:endParaRPr>
          </a:p>
          <a:p>
            <a:r>
              <a:rPr lang="en-US" b="0" dirty="0">
                <a:latin typeface="Gentium Book Basic"/>
              </a:rPr>
              <a:t>Let’s Talk</a:t>
            </a:r>
          </a:p>
          <a:p>
            <a:pPr lvl="1"/>
            <a:r>
              <a:rPr lang="en-US" b="0" dirty="0">
                <a:latin typeface="Gentium Book Basic"/>
              </a:rPr>
              <a:t>Free, Confidential</a:t>
            </a:r>
          </a:p>
          <a:p>
            <a:pPr lvl="1"/>
            <a:r>
              <a:rPr lang="en-US" b="0" dirty="0">
                <a:latin typeface="Gentium Book Basic"/>
                <a:ea typeface="Open Sans Light"/>
                <a:cs typeface="Open Sans Light"/>
              </a:rPr>
              <a:t>Virtual appointments available to those outside of Ohio</a:t>
            </a:r>
          </a:p>
          <a:p>
            <a:pPr lvl="1"/>
            <a:r>
              <a:rPr lang="en-US" b="0" dirty="0">
                <a:latin typeface="Gentium Book Basic"/>
              </a:rPr>
              <a:t>Available at Embedded Locations</a:t>
            </a:r>
          </a:p>
          <a:p>
            <a:r>
              <a:rPr lang="en-US" b="0" dirty="0">
                <a:latin typeface="Gentium Book Basic"/>
              </a:rPr>
              <a:t>Community Wellness Groups</a:t>
            </a:r>
          </a:p>
          <a:p>
            <a:pPr lvl="1"/>
            <a:r>
              <a:rPr lang="en-US" b="0" dirty="0">
                <a:latin typeface="Gentium Book Basic"/>
              </a:rPr>
              <a:t>Talk About It Tuesdays</a:t>
            </a:r>
          </a:p>
          <a:p>
            <a:pPr lvl="1"/>
            <a:r>
              <a:rPr lang="en-US" b="0" dirty="0">
                <a:latin typeface="Gentium Book Basic"/>
              </a:rPr>
              <a:t>Through Our Roots</a:t>
            </a:r>
          </a:p>
          <a:p>
            <a:r>
              <a:rPr lang="en-US" b="0" dirty="0">
                <a:latin typeface="Gentium Book Basic"/>
              </a:rPr>
              <a:t>Programming to Campus Community</a:t>
            </a:r>
          </a:p>
          <a:p>
            <a:r>
              <a:rPr lang="en-US" b="0" dirty="0">
                <a:latin typeface="Gentium Book Basic"/>
              </a:rPr>
              <a:t>Suicide Prevention</a:t>
            </a:r>
          </a:p>
          <a:p>
            <a:pPr lvl="1"/>
            <a:r>
              <a:rPr lang="en-US" b="0" dirty="0">
                <a:latin typeface="Gentium Book Basic"/>
              </a:rPr>
              <a:t>Question, Persuade and Refer (QPR)</a:t>
            </a:r>
          </a:p>
          <a:p>
            <a:pPr lvl="1"/>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bg1"/>
                </a:solidFill>
                <a:latin typeface="+mn-lt"/>
                <a:ea typeface="+mn-ea"/>
                <a:cs typeface="Calibri"/>
              </a:rPr>
              <a:t>Additional Services and Support</a:t>
            </a:r>
            <a:endParaRPr lang="en-US" sz="1050" kern="1200" dirty="0">
              <a:solidFill>
                <a:schemeClr val="bg1"/>
              </a:solidFill>
              <a:latin typeface="+mn-lt"/>
              <a:cs typeface="Calibri"/>
            </a:endParaRPr>
          </a:p>
          <a:p>
            <a:r>
              <a:rPr lang="en-US" sz="2600" b="0" dirty="0"/>
              <a:t>Peer Support Services</a:t>
            </a:r>
            <a:endParaRPr lang="en-US" sz="2600" b="0" dirty="0">
              <a:cs typeface="Calibri"/>
            </a:endParaRPr>
          </a:p>
          <a:p>
            <a:pPr lvl="1"/>
            <a:r>
              <a:rPr lang="en-US" sz="2600" dirty="0"/>
              <a:t>Bearcat Support Network</a:t>
            </a:r>
            <a:endParaRPr lang="en-US" sz="2600" dirty="0">
              <a:cs typeface="Calibri"/>
            </a:endParaRPr>
          </a:p>
          <a:p>
            <a:pPr lvl="1"/>
            <a:r>
              <a:rPr lang="en-US" sz="2600" dirty="0">
                <a:ea typeface="+mn-lt"/>
                <a:cs typeface="+mn-lt"/>
              </a:rPr>
              <a:t>SKY@UC</a:t>
            </a:r>
            <a:endParaRPr lang="en-US" sz="2600" dirty="0">
              <a:cs typeface="Calibri"/>
            </a:endParaRPr>
          </a:p>
          <a:p>
            <a:r>
              <a:rPr lang="en-US" sz="2600" b="0" dirty="0"/>
              <a:t>Self-Help Resources</a:t>
            </a:r>
            <a:endParaRPr lang="en-US" sz="2600" b="0" dirty="0">
              <a:cs typeface="Calibri"/>
            </a:endParaRPr>
          </a:p>
          <a:p>
            <a:pPr lvl="1"/>
            <a:r>
              <a:rPr lang="en-US" sz="2600" dirty="0"/>
              <a:t>Therapy Assistance Online (TAO)</a:t>
            </a:r>
            <a:endParaRPr lang="en-US" sz="2600" dirty="0">
              <a:cs typeface="Calibri"/>
            </a:endParaRPr>
          </a:p>
          <a:p>
            <a:pPr lvl="1"/>
            <a:r>
              <a:rPr lang="en-US" sz="2600" dirty="0"/>
              <a:t>Reach Out App</a:t>
            </a:r>
            <a:endParaRPr lang="en-US" sz="26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a:solidFill>
                <a:schemeClr val="tx1"/>
              </a:solidFill>
              <a:latin typeface="+mn-lt"/>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a:solidFill>
                <a:schemeClr val="bg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a:solidFill>
                <a:schemeClr val="bg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a:solidFill>
                <a:schemeClr val="bg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a:solidFill>
                <a:schemeClr val="tx1"/>
              </a:solidFill>
              <a:latin typeface="+mn-lt"/>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a:solidFill>
                <a:schemeClr val="bg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a:solidFill>
                <a:schemeClr val="bg1"/>
              </a:solidFill>
              <a:latin typeface="+mn-lt"/>
              <a:ea typeface="+mn-ea"/>
              <a:cs typeface="Calibri"/>
            </a:endParaRPr>
          </a:p>
          <a:p>
            <a:endParaRPr lang="en-US"/>
          </a:p>
        </p:txBody>
      </p:sp>
      <p:sp>
        <p:nvSpPr>
          <p:cNvPr id="4" name="Slide Number Placeholder 3"/>
          <p:cNvSpPr>
            <a:spLocks noGrp="1"/>
          </p:cNvSpPr>
          <p:nvPr>
            <p:ph type="sldNum" sz="quarter" idx="5"/>
          </p:nvPr>
        </p:nvSpPr>
        <p:spPr/>
        <p:txBody>
          <a:bodyPr/>
          <a:lstStyle/>
          <a:p>
            <a:fld id="{D21AB11A-7E49-1249-A1AE-95CB7559608A}" type="slidenum">
              <a:rPr lang="en-US" smtClean="0"/>
              <a:t>3</a:t>
            </a:fld>
            <a:endParaRPr lang="en-US"/>
          </a:p>
        </p:txBody>
      </p:sp>
    </p:spTree>
    <p:extLst>
      <p:ext uri="{BB962C8B-B14F-4D97-AF65-F5344CB8AC3E}">
        <p14:creationId xmlns:p14="http://schemas.microsoft.com/office/powerpoint/2010/main" val="419242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-Bearcat Support Network </a:t>
            </a:r>
            <a:r>
              <a:rPr lang="en-US" b="0" i="0">
                <a:solidFill>
                  <a:srgbClr val="333333"/>
                </a:solidFill>
                <a:effectLst/>
                <a:latin typeface="Open Sans" panose="020B0606030504020204" pitchFamily="34" charset="0"/>
              </a:rPr>
              <a:t>s a community of students that fundamentally work to destigmatize mental health while holistically working to create a network that is supportive, loving, and inclusive through peer-to-peer support groups and monthly social events.</a:t>
            </a:r>
          </a:p>
          <a:p>
            <a:r>
              <a:rPr lang="en-US" b="0" i="0">
                <a:solidFill>
                  <a:srgbClr val="333333"/>
                </a:solidFill>
                <a:effectLst/>
                <a:latin typeface="Open Sans" panose="020B0606030504020204" pitchFamily="34" charset="0"/>
              </a:rPr>
              <a:t>-SKY@UC is a collaboration between SWC and CAPS in which students are offered scholarships to learn evidence-based SKY Breath Meditation, participate in Silence Retreats, and be trained to facilitate meditation and wellness workshops.</a:t>
            </a:r>
          </a:p>
          <a:p>
            <a:r>
              <a:rPr lang="en-US" b="0" i="0">
                <a:solidFill>
                  <a:srgbClr val="333333"/>
                </a:solidFill>
                <a:effectLst/>
                <a:latin typeface="Open Sans" panose="020B0606030504020204" pitchFamily="34" charset="0"/>
              </a:rPr>
              <a:t>-Reach Out App: Can download for free from app store. This app includes information regarding available resources under a "Help Me" menu, tips on how to talk with others about mental health under a "Help a friend" menu, and contact information for crisis services under "Emergency Contacts". </a:t>
            </a:r>
          </a:p>
          <a:p>
            <a:r>
              <a:rPr lang="en-US" b="0" i="0">
                <a:solidFill>
                  <a:srgbClr val="333333"/>
                </a:solidFill>
                <a:effectLst/>
                <a:latin typeface="Open Sans" panose="020B0606030504020204" pitchFamily="34" charset="0"/>
              </a:rPr>
              <a:t>-TAO: Therapy Assistance Online is a free app available to all UC students/faculty/staff. Register online using your UC email address. TAO is a free interactive, web-based self-help program that provides online and mobile tools to help you overcome the day-to-day challenges around stressors like anxiety, depression, or other concerns.</a:t>
            </a:r>
            <a:endParaRPr lang="en-US"/>
          </a:p>
        </p:txBody>
      </p:sp>
      <p:sp>
        <p:nvSpPr>
          <p:cNvPr id="4" name="Slide Number Placeholder 3"/>
          <p:cNvSpPr>
            <a:spLocks noGrp="1"/>
          </p:cNvSpPr>
          <p:nvPr>
            <p:ph type="sldNum" sz="quarter" idx="5"/>
          </p:nvPr>
        </p:nvSpPr>
        <p:spPr/>
        <p:txBody>
          <a:bodyPr/>
          <a:lstStyle/>
          <a:p>
            <a:fld id="{45E1F7F9-1F02-4EEA-8833-6D94441E26C1}" type="slidenum">
              <a:rPr lang="en-US" smtClean="0"/>
              <a:t>4</a:t>
            </a:fld>
            <a:endParaRPr lang="en-US"/>
          </a:p>
        </p:txBody>
      </p:sp>
    </p:spTree>
    <p:extLst>
      <p:ext uri="{BB962C8B-B14F-4D97-AF65-F5344CB8AC3E}">
        <p14:creationId xmlns:p14="http://schemas.microsoft.com/office/powerpoint/2010/main" val="2563740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a bearcat break at the student wellness center</a:t>
            </a:r>
          </a:p>
          <a:p>
            <a:endParaRPr lang="en-US"/>
          </a:p>
          <a:p>
            <a:r>
              <a:rPr lang="en-US"/>
              <a:t>We address all dimensions of wellness, including financial wellness with peer financial coaching</a:t>
            </a:r>
          </a:p>
          <a:p>
            <a:r>
              <a:rPr lang="en-US"/>
              <a:t>Get personalized feedback on how to make a budget, saving money, credit cards, and more</a:t>
            </a:r>
          </a:p>
          <a:p>
            <a:r>
              <a:rPr lang="en-US"/>
              <a:t>Sign up on </a:t>
            </a:r>
            <a:r>
              <a:rPr lang="en-US" err="1"/>
              <a:t>GetInvolvedUC</a:t>
            </a:r>
            <a:r>
              <a:rPr lang="en-US"/>
              <a:t>!</a:t>
            </a:r>
          </a:p>
          <a:p>
            <a:endParaRPr lang="en-US"/>
          </a:p>
        </p:txBody>
      </p:sp>
      <p:sp>
        <p:nvSpPr>
          <p:cNvPr id="4" name="Slide Number Placeholder 3"/>
          <p:cNvSpPr>
            <a:spLocks noGrp="1"/>
          </p:cNvSpPr>
          <p:nvPr>
            <p:ph type="sldNum" sz="quarter" idx="5"/>
          </p:nvPr>
        </p:nvSpPr>
        <p:spPr/>
        <p:txBody>
          <a:bodyPr/>
          <a:lstStyle/>
          <a:p>
            <a:fld id="{D21AB11A-7E49-1249-A1AE-95CB7559608A}" type="slidenum">
              <a:rPr lang="en-US" smtClean="0"/>
              <a:t>6</a:t>
            </a:fld>
            <a:endParaRPr lang="en-US"/>
          </a:p>
        </p:txBody>
      </p:sp>
    </p:spTree>
    <p:extLst>
      <p:ext uri="{BB962C8B-B14F-4D97-AF65-F5344CB8AC3E}">
        <p14:creationId xmlns:p14="http://schemas.microsoft.com/office/powerpoint/2010/main" val="123512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includes organizations like fraternities and sororities, marching band, athletics, club sports, and more.</a:t>
            </a:r>
          </a:p>
        </p:txBody>
      </p:sp>
      <p:sp>
        <p:nvSpPr>
          <p:cNvPr id="4" name="Slide Number Placeholder 3"/>
          <p:cNvSpPr>
            <a:spLocks noGrp="1"/>
          </p:cNvSpPr>
          <p:nvPr>
            <p:ph type="sldNum" sz="quarter" idx="5"/>
          </p:nvPr>
        </p:nvSpPr>
        <p:spPr/>
        <p:txBody>
          <a:bodyPr/>
          <a:lstStyle/>
          <a:p>
            <a:fld id="{45E1F7F9-1F02-4EEA-8833-6D94441E26C1}" type="slidenum">
              <a:rPr lang="en-US"/>
              <a:t>7</a:t>
            </a:fld>
            <a:endParaRPr lang="en-US"/>
          </a:p>
        </p:txBody>
      </p:sp>
    </p:spTree>
    <p:extLst>
      <p:ext uri="{BB962C8B-B14F-4D97-AF65-F5344CB8AC3E}">
        <p14:creationId xmlns:p14="http://schemas.microsoft.com/office/powerpoint/2010/main" val="191566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Gentium Book Basic"/>
              </a:rPr>
              <a:t>Provides advocacy and support to students who are showing signs of distress</a:t>
            </a:r>
          </a:p>
          <a:p>
            <a:r>
              <a:rPr lang="en-US" sz="1200">
                <a:latin typeface="Gentium Book Basic"/>
              </a:rPr>
              <a:t>Provides advocacy and support to student with temporary injuries</a:t>
            </a:r>
          </a:p>
          <a:p>
            <a:r>
              <a:rPr lang="en-US" sz="1200">
                <a:latin typeface="Gentium Book Basic"/>
              </a:rPr>
              <a:t>Assist students with may need to exercise a Medical Leave of Absence from their studies  </a:t>
            </a:r>
          </a:p>
          <a:p>
            <a:endParaRPr lang="en-US"/>
          </a:p>
          <a:p>
            <a:endParaRPr lang="en-US"/>
          </a:p>
          <a:p>
            <a:r>
              <a:rPr lang="en-US" sz="2000" b="1">
                <a:latin typeface="Gentium Book Basic"/>
              </a:rPr>
              <a:t>Team Members:</a:t>
            </a:r>
          </a:p>
          <a:p>
            <a:pPr lvl="1"/>
            <a:r>
              <a:rPr lang="en-US" sz="1600">
                <a:latin typeface="Gentium Book Basic"/>
                <a:ea typeface="Open Sans Light"/>
                <a:cs typeface="Open Sans Light"/>
              </a:rPr>
              <a:t>The CARE Team is chaired by the Associate Dean of Students and composed of representatives from Academic Excellence &amp; Support Services, </a:t>
            </a:r>
          </a:p>
          <a:p>
            <a:pPr lvl="1"/>
            <a:r>
              <a:rPr lang="en-US" sz="1600">
                <a:latin typeface="Gentium Book Basic"/>
                <a:ea typeface="Open Sans Light"/>
                <a:cs typeface="Open Sans Light"/>
              </a:rPr>
              <a:t>Accessibility Resources, the University of Cincinnati Police Department, Student Conduct &amp; Community Standards, University Ombuds, Resident</a:t>
            </a:r>
          </a:p>
          <a:p>
            <a:pPr lvl="1"/>
            <a:r>
              <a:rPr lang="en-US" sz="1600">
                <a:latin typeface="Gentium Book Basic"/>
                <a:ea typeface="Open Sans Light"/>
                <a:cs typeface="Open Sans Light"/>
              </a:rPr>
              <a:t>Education &amp; Development, Counseling &amp; Psychological Services (CAPS), and a faculty representative per recommendation from Faculty Senate. </a:t>
            </a:r>
          </a:p>
          <a:p>
            <a:r>
              <a:rPr lang="en-US" sz="2000" b="1">
                <a:latin typeface="Gentium Book Basic"/>
              </a:rPr>
              <a:t>Who Should Be Referred, When &amp; Who Can Make a Referral?</a:t>
            </a:r>
          </a:p>
          <a:p>
            <a:pPr lvl="1"/>
            <a:r>
              <a:rPr lang="en-US" sz="1600">
                <a:latin typeface="Gentium Book Basic"/>
                <a:ea typeface="Open Sans Light"/>
                <a:cs typeface="Open Sans Light"/>
              </a:rPr>
              <a:t>Students, faculty, staff, member of the university community, or any family/friends who interacts with students are in active positions to observe students whose behaviors may demonstrate distress affecting their overall well-being. Students should be referred if they show signs of potential threat of harm to self or others, or if they show signs of academic distress, emotional distress, or homelessness. Students should be referred as soon as these signs are recognized. </a:t>
            </a:r>
          </a:p>
          <a:p>
            <a:r>
              <a:rPr lang="en-US" sz="2000" b="1">
                <a:latin typeface="Gentium Book Basic"/>
              </a:rPr>
              <a:t>Contact:</a:t>
            </a:r>
          </a:p>
          <a:p>
            <a:pPr lvl="1"/>
            <a:r>
              <a:rPr lang="en-US" sz="1600">
                <a:latin typeface="Gentium Book Basic"/>
                <a:ea typeface="Open Sans Light"/>
                <a:cs typeface="Open Sans Light"/>
              </a:rPr>
              <a:t>If you would like additional information regarding the CARE Team, feel free to contact the Associate Dean of Students, Daniel S. Cummins at Daniel.cummins@uc.edu</a:t>
            </a:r>
          </a:p>
          <a:p>
            <a:endParaRPr lang="en-US"/>
          </a:p>
        </p:txBody>
      </p:sp>
      <p:sp>
        <p:nvSpPr>
          <p:cNvPr id="4" name="Slide Number Placeholder 3"/>
          <p:cNvSpPr>
            <a:spLocks noGrp="1"/>
          </p:cNvSpPr>
          <p:nvPr>
            <p:ph type="sldNum" sz="quarter" idx="5"/>
          </p:nvPr>
        </p:nvSpPr>
        <p:spPr/>
        <p:txBody>
          <a:bodyPr/>
          <a:lstStyle/>
          <a:p>
            <a:fld id="{D21AB11A-7E49-1249-A1AE-95CB7559608A}" type="slidenum">
              <a:rPr lang="en-US" smtClean="0"/>
              <a:t>9</a:t>
            </a:fld>
            <a:endParaRPr lang="en-US"/>
          </a:p>
        </p:txBody>
      </p:sp>
    </p:spTree>
    <p:extLst>
      <p:ext uri="{BB962C8B-B14F-4D97-AF65-F5344CB8AC3E}">
        <p14:creationId xmlns:p14="http://schemas.microsoft.com/office/powerpoint/2010/main" val="311433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Informal, impartial, confidential resource </a:t>
            </a:r>
          </a:p>
        </p:txBody>
      </p:sp>
      <p:sp>
        <p:nvSpPr>
          <p:cNvPr id="4" name="Slide Number Placeholder 3"/>
          <p:cNvSpPr>
            <a:spLocks noGrp="1"/>
          </p:cNvSpPr>
          <p:nvPr>
            <p:ph type="sldNum" sz="quarter" idx="5"/>
          </p:nvPr>
        </p:nvSpPr>
        <p:spPr/>
        <p:txBody>
          <a:bodyPr/>
          <a:lstStyle/>
          <a:p>
            <a:fld id="{D21AB11A-7E49-1249-A1AE-95CB7559608A}" type="slidenum">
              <a:rPr lang="en-US" smtClean="0"/>
              <a:t>11</a:t>
            </a:fld>
            <a:endParaRPr lang="en-US"/>
          </a:p>
        </p:txBody>
      </p:sp>
    </p:spTree>
    <p:extLst>
      <p:ext uri="{BB962C8B-B14F-4D97-AF65-F5344CB8AC3E}">
        <p14:creationId xmlns:p14="http://schemas.microsoft.com/office/powerpoint/2010/main" val="166465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ea typeface="Calibri"/>
                <a:cs typeface="Calibri"/>
                <a:hlinkClick r:id="rId3"/>
              </a:rPr>
              <a:t>Go to Kahoot.com </a:t>
            </a:r>
            <a:endParaRPr lang="en-US" u="sng">
              <a:ea typeface="Calibri"/>
              <a:cs typeface="Calibri"/>
            </a:endParaRPr>
          </a:p>
          <a:p>
            <a:r>
              <a:rPr lang="en-US">
                <a:ea typeface="Calibri"/>
                <a:cs typeface="Calibri"/>
                <a:hlinkClick r:id="rId3"/>
              </a:rPr>
              <a:t>Wellness.center@uc.edu</a:t>
            </a:r>
            <a:endParaRPr lang="en-US">
              <a:ea typeface="Calibri"/>
              <a:cs typeface="Calibri"/>
            </a:endParaRPr>
          </a:p>
          <a:p>
            <a:r>
              <a:rPr lang="en-US">
                <a:ea typeface="Calibri"/>
                <a:cs typeface="Calibri"/>
              </a:rPr>
              <a:t>Wellness10</a:t>
            </a:r>
          </a:p>
        </p:txBody>
      </p:sp>
      <p:sp>
        <p:nvSpPr>
          <p:cNvPr id="4" name="Slide Number Placeholder 3"/>
          <p:cNvSpPr>
            <a:spLocks noGrp="1"/>
          </p:cNvSpPr>
          <p:nvPr>
            <p:ph type="sldNum" sz="quarter" idx="5"/>
          </p:nvPr>
        </p:nvSpPr>
        <p:spPr/>
        <p:txBody>
          <a:bodyPr/>
          <a:lstStyle/>
          <a:p>
            <a:fld id="{D21AB11A-7E49-1249-A1AE-95CB7559608A}" type="slidenum">
              <a:rPr lang="en-US" smtClean="0"/>
              <a:t>12</a:t>
            </a:fld>
            <a:endParaRPr lang="en-US"/>
          </a:p>
        </p:txBody>
      </p:sp>
    </p:spTree>
    <p:extLst>
      <p:ext uri="{BB962C8B-B14F-4D97-AF65-F5344CB8AC3E}">
        <p14:creationId xmlns:p14="http://schemas.microsoft.com/office/powerpoint/2010/main" val="3475782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44429E-8EBE-2045-B2B0-79786E721A1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B9F62A-5732-7541-B707-0FD52DD693D7}"/>
              </a:ext>
            </a:extLst>
          </p:cNvPr>
          <p:cNvSpPr>
            <a:spLocks noGrp="1"/>
          </p:cNvSpPr>
          <p:nvPr>
            <p:ph type="ctrTitle"/>
          </p:nvPr>
        </p:nvSpPr>
        <p:spPr>
          <a:xfrm>
            <a:off x="1295400" y="1371600"/>
            <a:ext cx="9601200" cy="2286000"/>
          </a:xfrm>
        </p:spPr>
        <p:txBody>
          <a:bodyPr anchor="b">
            <a:noAutofit/>
          </a:bodyPr>
          <a:lstStyle>
            <a:lvl1pPr algn="ctr">
              <a:defRPr sz="4000" b="1" i="0" cap="none"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68844DD-3073-D44E-B7F8-5475B240B515}"/>
              </a:ext>
            </a:extLst>
          </p:cNvPr>
          <p:cNvSpPr>
            <a:spLocks noGrp="1"/>
          </p:cNvSpPr>
          <p:nvPr>
            <p:ph type="subTitle" idx="1"/>
          </p:nvPr>
        </p:nvSpPr>
        <p:spPr>
          <a:xfrm>
            <a:off x="1295400" y="3657600"/>
            <a:ext cx="9601200" cy="1219200"/>
          </a:xfrm>
        </p:spPr>
        <p:txBody>
          <a:bodyPr>
            <a:noAutofit/>
          </a:bodyPr>
          <a:lstStyle>
            <a:lvl1pPr marL="0" indent="0" algn="ctr">
              <a:spcBef>
                <a:spcPts val="6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75FB2383-3B72-7443-9666-3C1FF3828A13}"/>
              </a:ext>
            </a:extLst>
          </p:cNvPr>
          <p:cNvSpPr>
            <a:spLocks noGrp="1"/>
          </p:cNvSpPr>
          <p:nvPr>
            <p:ph type="body" sz="quarter" idx="13" hasCustomPrompt="1"/>
          </p:nvPr>
        </p:nvSpPr>
        <p:spPr>
          <a:xfrm>
            <a:off x="1295400" y="4876800"/>
            <a:ext cx="9601200" cy="304800"/>
          </a:xfrm>
        </p:spPr>
        <p:txBody>
          <a:bodyPr/>
          <a:lstStyle>
            <a:lvl1pPr marL="0" indent="0" algn="ctr">
              <a:spcBef>
                <a:spcPts val="0"/>
              </a:spcBef>
              <a:buNone/>
              <a:defRPr sz="1200" b="1" i="0" cap="all"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DATE | PRESENTER | EXTRA INFO</a:t>
            </a:r>
          </a:p>
        </p:txBody>
      </p:sp>
    </p:spTree>
    <p:extLst>
      <p:ext uri="{BB962C8B-B14F-4D97-AF65-F5344CB8AC3E}">
        <p14:creationId xmlns:p14="http://schemas.microsoft.com/office/powerpoint/2010/main" val="3429611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12E869E-CF28-BC4D-8C1D-D6098FEDCE59}"/>
              </a:ext>
            </a:extLst>
          </p:cNvPr>
          <p:cNvPicPr>
            <a:picLocks noChangeAspect="1"/>
          </p:cNvPicPr>
          <p:nvPr userDrawn="1"/>
        </p:nvPicPr>
        <p:blipFill>
          <a:blip r:embed="rId2"/>
          <a:srcRect/>
          <a:stretch/>
        </p:blipFill>
        <p:spPr>
          <a:xfrm>
            <a:off x="4762" y="0"/>
            <a:ext cx="12182475" cy="6858000"/>
          </a:xfrm>
          <a:prstGeom prst="rect">
            <a:avLst/>
          </a:prstGeom>
        </p:spPr>
      </p:pic>
      <p:sp>
        <p:nvSpPr>
          <p:cNvPr id="2" name="Title 1">
            <a:extLst>
              <a:ext uri="{FF2B5EF4-FFF2-40B4-BE49-F238E27FC236}">
                <a16:creationId xmlns:a16="http://schemas.microsoft.com/office/drawing/2014/main" id="{1D13F798-DE75-214D-BA37-D9A48222CD21}"/>
              </a:ext>
            </a:extLst>
          </p:cNvPr>
          <p:cNvSpPr>
            <a:spLocks noGrp="1"/>
          </p:cNvSpPr>
          <p:nvPr>
            <p:ph type="title" hasCustomPrompt="1"/>
          </p:nvPr>
        </p:nvSpPr>
        <p:spPr>
          <a:xfrm>
            <a:off x="609600" y="762000"/>
            <a:ext cx="10975976" cy="914400"/>
          </a:xfrm>
        </p:spPr>
        <p:txBody>
          <a:bodyPr>
            <a:noAutofit/>
          </a:bodyPr>
          <a:lstStyle/>
          <a:p>
            <a:r>
              <a:rPr lang="en-US"/>
              <a:t>CLICK TO EDIT MASTER TITLE STYLE</a:t>
            </a:r>
          </a:p>
        </p:txBody>
      </p:sp>
      <p:sp>
        <p:nvSpPr>
          <p:cNvPr id="3" name="Text Placeholder 2">
            <a:extLst>
              <a:ext uri="{FF2B5EF4-FFF2-40B4-BE49-F238E27FC236}">
                <a16:creationId xmlns:a16="http://schemas.microsoft.com/office/drawing/2014/main" id="{6F5F7288-F9CB-A342-A656-93D832A181BC}"/>
              </a:ext>
            </a:extLst>
          </p:cNvPr>
          <p:cNvSpPr>
            <a:spLocks noGrp="1"/>
          </p:cNvSpPr>
          <p:nvPr>
            <p:ph type="body" idx="1" hasCustomPrompt="1"/>
          </p:nvPr>
        </p:nvSpPr>
        <p:spPr>
          <a:xfrm>
            <a:off x="609600" y="1828800"/>
            <a:ext cx="4800599" cy="685800"/>
          </a:xfrm>
        </p:spPr>
        <p:txBody>
          <a:bodyPr anchor="b">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CCF62F-1F7B-634A-A7ED-0023DFAE7970}"/>
              </a:ext>
            </a:extLst>
          </p:cNvPr>
          <p:cNvSpPr>
            <a:spLocks noGrp="1"/>
          </p:cNvSpPr>
          <p:nvPr>
            <p:ph sz="half" idx="2"/>
          </p:nvPr>
        </p:nvSpPr>
        <p:spPr>
          <a:xfrm>
            <a:off x="609600" y="2438400"/>
            <a:ext cx="4800600" cy="3962400"/>
          </a:xfrm>
        </p:spPr>
        <p:txBody>
          <a:bodyPr>
            <a:noAutofit/>
          </a:bodyPr>
          <a:lstStyle>
            <a:lvl1pPr marL="0" indent="0">
              <a:spcBef>
                <a:spcPts val="1800"/>
              </a:spcBef>
              <a:buNone/>
              <a:defRPr sz="1800" b="0" i="0">
                <a:solidFill>
                  <a:schemeClr val="tx1"/>
                </a:solidFill>
                <a:latin typeface="Gentium Book Basic" panose="02000503060000020004" pitchFamily="2" charset="77"/>
              </a:defRPr>
            </a:lvl1pPr>
            <a:lvl2pPr>
              <a:spcBef>
                <a:spcPts val="1200"/>
              </a:spcBef>
              <a:defRPr sz="16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a:spcBef>
                <a:spcPts val="1200"/>
              </a:spcBef>
              <a:defRPr sz="14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a:spcBef>
                <a:spcPts val="1200"/>
              </a:spcBef>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a:spcBef>
                <a:spcPts val="1200"/>
              </a:spcBef>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AB4EDC6-446D-3846-BC8A-9EE56E72C92D}"/>
              </a:ext>
            </a:extLst>
          </p:cNvPr>
          <p:cNvSpPr>
            <a:spLocks noGrp="1"/>
          </p:cNvSpPr>
          <p:nvPr>
            <p:ph type="ftr" sz="quarter" idx="11"/>
          </p:nvPr>
        </p:nvSpPr>
        <p:spPr/>
        <p:txBody>
          <a:bodyPr>
            <a:noAutofit/>
          </a:bodyPr>
          <a:lstStyle>
            <a:lvl1pPr>
              <a:spcBef>
                <a:spcPts val="0"/>
              </a:spcBef>
              <a:defRPr/>
            </a:lvl1pPr>
          </a:lstStyle>
          <a:p>
            <a:r>
              <a:rPr lang="en-US"/>
              <a:t>optional title of presentation / section</a:t>
            </a:r>
          </a:p>
        </p:txBody>
      </p:sp>
      <p:sp>
        <p:nvSpPr>
          <p:cNvPr id="9" name="Slide Number Placeholder 8">
            <a:extLst>
              <a:ext uri="{FF2B5EF4-FFF2-40B4-BE49-F238E27FC236}">
                <a16:creationId xmlns:a16="http://schemas.microsoft.com/office/drawing/2014/main" id="{1D579FDF-4D8F-714C-B617-D2FF8EA4DD56}"/>
              </a:ext>
            </a:extLst>
          </p:cNvPr>
          <p:cNvSpPr>
            <a:spLocks noGrp="1"/>
          </p:cNvSpPr>
          <p:nvPr>
            <p:ph type="sldNum" sz="quarter" idx="12"/>
          </p:nvPr>
        </p:nvSpPr>
        <p:spPr/>
        <p:txBody>
          <a:bodyPr>
            <a:noAutofit/>
          </a:bodyPr>
          <a:lstStyle>
            <a:lvl1pPr>
              <a:spcBef>
                <a:spcPts val="0"/>
              </a:spcBef>
              <a:defRPr/>
            </a:lvl1pPr>
          </a:lstStyle>
          <a:p>
            <a:fld id="{4B8EE153-BF0C-9B4F-8512-164F9C8D6C2E}" type="slidenum">
              <a:rPr lang="en-US" smtClean="0"/>
              <a:pPr/>
              <a:t>‹#›</a:t>
            </a:fld>
            <a:endParaRPr lang="en-US"/>
          </a:p>
        </p:txBody>
      </p:sp>
      <p:sp>
        <p:nvSpPr>
          <p:cNvPr id="11" name="Text Placeholder 10">
            <a:extLst>
              <a:ext uri="{FF2B5EF4-FFF2-40B4-BE49-F238E27FC236}">
                <a16:creationId xmlns:a16="http://schemas.microsoft.com/office/drawing/2014/main" id="{CAF97B6F-B3DF-BB47-B7D0-F506C1B8B9CA}"/>
              </a:ext>
            </a:extLst>
          </p:cNvPr>
          <p:cNvSpPr>
            <a:spLocks noGrp="1"/>
          </p:cNvSpPr>
          <p:nvPr>
            <p:ph type="body" sz="quarter" idx="13"/>
          </p:nvPr>
        </p:nvSpPr>
        <p:spPr>
          <a:xfrm>
            <a:off x="5715000" y="5943600"/>
            <a:ext cx="5029200" cy="457200"/>
          </a:xfrm>
        </p:spPr>
        <p:txBody>
          <a:bodyPr>
            <a:noAutofit/>
          </a:bodyPr>
          <a:lstStyle>
            <a:lvl1pPr marL="0" indent="0">
              <a:spcBef>
                <a:spcPts val="600"/>
              </a:spcBef>
              <a:buNone/>
              <a:defRPr sz="800" b="1" i="0">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a:lvl2pPr>
          </a:lstStyle>
          <a:p>
            <a:pPr lvl="0"/>
            <a:r>
              <a:rPr lang="en-US"/>
              <a:t>Click to edit Master text styles</a:t>
            </a:r>
          </a:p>
        </p:txBody>
      </p:sp>
      <p:sp>
        <p:nvSpPr>
          <p:cNvPr id="18" name="Picture Placeholder 17">
            <a:extLst>
              <a:ext uri="{FF2B5EF4-FFF2-40B4-BE49-F238E27FC236}">
                <a16:creationId xmlns:a16="http://schemas.microsoft.com/office/drawing/2014/main" id="{C1A5BBC0-ABD0-F846-B427-C21B2BD8D98F}"/>
              </a:ext>
            </a:extLst>
          </p:cNvPr>
          <p:cNvSpPr>
            <a:spLocks noGrp="1"/>
          </p:cNvSpPr>
          <p:nvPr>
            <p:ph type="pic" sz="quarter" idx="14"/>
          </p:nvPr>
        </p:nvSpPr>
        <p:spPr>
          <a:xfrm>
            <a:off x="5791200" y="1752600"/>
            <a:ext cx="4876800" cy="4114800"/>
          </a:xfrm>
          <a:solidFill>
            <a:srgbClr val="FF01FF"/>
          </a:solidFill>
        </p:spPr>
        <p:txBody>
          <a:bodyPr anchor="ctr">
            <a:noAutofit/>
          </a:bodyPr>
          <a:lstStyle>
            <a:lvl1pPr marL="0" indent="0" algn="ctr">
              <a:buNone/>
              <a:defRPr sz="2000">
                <a:solidFill>
                  <a:schemeClr val="bg1"/>
                </a:solidFill>
              </a:defRPr>
            </a:lvl1pPr>
          </a:lstStyle>
          <a:p>
            <a:r>
              <a:rPr lang="en-US"/>
              <a:t>Click icon to add picture</a:t>
            </a:r>
          </a:p>
        </p:txBody>
      </p:sp>
      <p:sp>
        <p:nvSpPr>
          <p:cNvPr id="13" name="TextBox 12">
            <a:extLst>
              <a:ext uri="{FF2B5EF4-FFF2-40B4-BE49-F238E27FC236}">
                <a16:creationId xmlns:a16="http://schemas.microsoft.com/office/drawing/2014/main" id="{39BE4156-B6D8-AC4B-8348-82665A390E59}"/>
              </a:ext>
            </a:extLst>
          </p:cNvPr>
          <p:cNvSpPr txBox="1"/>
          <p:nvPr userDrawn="1"/>
        </p:nvSpPr>
        <p:spPr>
          <a:xfrm>
            <a:off x="270885" y="0"/>
            <a:ext cx="2213235" cy="533400"/>
          </a:xfrm>
          <a:prstGeom prst="rect">
            <a:avLst/>
          </a:prstGeom>
          <a:noFill/>
        </p:spPr>
        <p:txBody>
          <a:bodyPr wrap="none" rtlCol="0" anchor="ctr">
            <a:noAutofit/>
          </a:bodyPr>
          <a:lstStyle/>
          <a:p>
            <a:pPr>
              <a:spcBef>
                <a:spcPts val="0"/>
              </a:spcBef>
            </a:pPr>
            <a:r>
              <a:rPr lang="en-US" sz="1200" b="1" i="0" spc="-4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UNIVERSITY OF CINCINNATI |</a:t>
            </a:r>
          </a:p>
        </p:txBody>
      </p:sp>
      <p:sp>
        <p:nvSpPr>
          <p:cNvPr id="15" name="Text Placeholder 11">
            <a:extLst>
              <a:ext uri="{FF2B5EF4-FFF2-40B4-BE49-F238E27FC236}">
                <a16:creationId xmlns:a16="http://schemas.microsoft.com/office/drawing/2014/main" id="{E71D058B-FB75-C64D-A67B-4A24F79B54EB}"/>
              </a:ext>
            </a:extLst>
          </p:cNvPr>
          <p:cNvSpPr>
            <a:spLocks noGrp="1"/>
          </p:cNvSpPr>
          <p:nvPr>
            <p:ph type="body" sz="quarter" idx="15" hasCustomPrompt="1"/>
          </p:nvPr>
        </p:nvSpPr>
        <p:spPr>
          <a:xfrm>
            <a:off x="2425700" y="0"/>
            <a:ext cx="3657600" cy="533400"/>
          </a:xfrm>
        </p:spPr>
        <p:txBody>
          <a:bodyPr wrap="none" anchor="ctr">
            <a:noAutofit/>
          </a:bodyPr>
          <a:lstStyle>
            <a:lvl1pPr marL="0" indent="0">
              <a:spcBef>
                <a:spcPts val="0"/>
              </a:spcBef>
              <a:buFontTx/>
              <a:buNone/>
              <a:defRPr sz="12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UNIT NAME</a:t>
            </a:r>
          </a:p>
        </p:txBody>
      </p:sp>
    </p:spTree>
    <p:extLst>
      <p:ext uri="{BB962C8B-B14F-4D97-AF65-F5344CB8AC3E}">
        <p14:creationId xmlns:p14="http://schemas.microsoft.com/office/powerpoint/2010/main" val="3951598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AB4EDC6-446D-3846-BC8A-9EE56E72C92D}"/>
              </a:ext>
            </a:extLst>
          </p:cNvPr>
          <p:cNvSpPr>
            <a:spLocks noGrp="1"/>
          </p:cNvSpPr>
          <p:nvPr>
            <p:ph type="ftr" sz="quarter" idx="11"/>
          </p:nvPr>
        </p:nvSpPr>
        <p:spPr/>
        <p:txBody>
          <a:bodyPr wrap="none">
            <a:noAutofit/>
          </a:bodyPr>
          <a:lstStyle>
            <a:lvl1pPr>
              <a:spcBef>
                <a:spcPts val="0"/>
              </a:spcBef>
              <a:defRPr/>
            </a:lvl1pPr>
          </a:lstStyle>
          <a:p>
            <a:r>
              <a:rPr lang="en-US"/>
              <a:t>optional title of presentation / section</a:t>
            </a:r>
          </a:p>
        </p:txBody>
      </p:sp>
      <p:sp>
        <p:nvSpPr>
          <p:cNvPr id="9" name="Slide Number Placeholder 8">
            <a:extLst>
              <a:ext uri="{FF2B5EF4-FFF2-40B4-BE49-F238E27FC236}">
                <a16:creationId xmlns:a16="http://schemas.microsoft.com/office/drawing/2014/main" id="{1D579FDF-4D8F-714C-B617-D2FF8EA4DD56}"/>
              </a:ext>
            </a:extLst>
          </p:cNvPr>
          <p:cNvSpPr>
            <a:spLocks noGrp="1"/>
          </p:cNvSpPr>
          <p:nvPr>
            <p:ph type="sldNum" sz="quarter" idx="12"/>
          </p:nvPr>
        </p:nvSpPr>
        <p:spPr/>
        <p:txBody>
          <a:bodyPr wrap="none">
            <a:noAutofit/>
          </a:bodyPr>
          <a:lstStyle>
            <a:lvl1pPr>
              <a:spcBef>
                <a:spcPts val="0"/>
              </a:spcBef>
              <a:defRPr/>
            </a:lvl1pPr>
          </a:lstStyle>
          <a:p>
            <a:fld id="{4B8EE153-BF0C-9B4F-8512-164F9C8D6C2E}" type="slidenum">
              <a:rPr lang="en-US" smtClean="0"/>
              <a:pPr/>
              <a:t>‹#›</a:t>
            </a:fld>
            <a:endParaRPr lang="en-US"/>
          </a:p>
        </p:txBody>
      </p:sp>
      <p:sp>
        <p:nvSpPr>
          <p:cNvPr id="11" name="Text Placeholder 10">
            <a:extLst>
              <a:ext uri="{FF2B5EF4-FFF2-40B4-BE49-F238E27FC236}">
                <a16:creationId xmlns:a16="http://schemas.microsoft.com/office/drawing/2014/main" id="{CAF97B6F-B3DF-BB47-B7D0-F506C1B8B9CA}"/>
              </a:ext>
            </a:extLst>
          </p:cNvPr>
          <p:cNvSpPr>
            <a:spLocks noGrp="1"/>
          </p:cNvSpPr>
          <p:nvPr>
            <p:ph type="body" sz="quarter" idx="13"/>
          </p:nvPr>
        </p:nvSpPr>
        <p:spPr>
          <a:xfrm>
            <a:off x="304800" y="5943600"/>
            <a:ext cx="11582400" cy="457200"/>
          </a:xfrm>
        </p:spPr>
        <p:txBody>
          <a:bodyPr>
            <a:noAutofit/>
          </a:bodyPr>
          <a:lstStyle>
            <a:lvl1pPr marL="0" indent="0">
              <a:spcBef>
                <a:spcPts val="600"/>
              </a:spcBef>
              <a:buNone/>
              <a:defRPr sz="800" b="1" i="0">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a:lvl2pPr>
          </a:lstStyle>
          <a:p>
            <a:pPr lvl="0"/>
            <a:r>
              <a:rPr lang="en-US"/>
              <a:t>Click to edit Master text styles</a:t>
            </a:r>
          </a:p>
        </p:txBody>
      </p:sp>
      <p:sp>
        <p:nvSpPr>
          <p:cNvPr id="18" name="Picture Placeholder 17">
            <a:extLst>
              <a:ext uri="{FF2B5EF4-FFF2-40B4-BE49-F238E27FC236}">
                <a16:creationId xmlns:a16="http://schemas.microsoft.com/office/drawing/2014/main" id="{C1A5BBC0-ABD0-F846-B427-C21B2BD8D98F}"/>
              </a:ext>
            </a:extLst>
          </p:cNvPr>
          <p:cNvSpPr>
            <a:spLocks noGrp="1"/>
          </p:cNvSpPr>
          <p:nvPr>
            <p:ph type="pic" sz="quarter" idx="14"/>
          </p:nvPr>
        </p:nvSpPr>
        <p:spPr>
          <a:xfrm>
            <a:off x="0" y="533400"/>
            <a:ext cx="12192000" cy="5334000"/>
          </a:xfrm>
          <a:solidFill>
            <a:srgbClr val="FF01FF"/>
          </a:solidFill>
        </p:spPr>
        <p:txBody>
          <a:bodyPr anchor="ctr">
            <a:noAutofit/>
          </a:bodyPr>
          <a:lstStyle>
            <a:lvl1pPr marL="0" indent="0" algn="ctr">
              <a:buNone/>
              <a:defRPr sz="2000">
                <a:solidFill>
                  <a:schemeClr val="bg1"/>
                </a:solidFill>
              </a:defRPr>
            </a:lvl1pPr>
          </a:lstStyle>
          <a:p>
            <a:r>
              <a:rPr lang="en-US"/>
              <a:t>Click icon to add picture</a:t>
            </a:r>
          </a:p>
        </p:txBody>
      </p:sp>
      <p:sp>
        <p:nvSpPr>
          <p:cNvPr id="12" name="Text Placeholder 11">
            <a:extLst>
              <a:ext uri="{FF2B5EF4-FFF2-40B4-BE49-F238E27FC236}">
                <a16:creationId xmlns:a16="http://schemas.microsoft.com/office/drawing/2014/main" id="{73F6ACB0-9DC9-9B40-8E03-EF7E500386FA}"/>
              </a:ext>
            </a:extLst>
          </p:cNvPr>
          <p:cNvSpPr>
            <a:spLocks noGrp="1"/>
          </p:cNvSpPr>
          <p:nvPr>
            <p:ph type="body" sz="quarter" idx="15" hasCustomPrompt="1"/>
          </p:nvPr>
        </p:nvSpPr>
        <p:spPr>
          <a:xfrm>
            <a:off x="2425700" y="0"/>
            <a:ext cx="3657600" cy="533400"/>
          </a:xfrm>
        </p:spPr>
        <p:txBody>
          <a:bodyPr wrap="none" anchor="ctr">
            <a:noAutofit/>
          </a:bodyPr>
          <a:lstStyle>
            <a:lvl1pPr marL="0" indent="0">
              <a:spcBef>
                <a:spcPts val="0"/>
              </a:spcBef>
              <a:buFontTx/>
              <a:buNone/>
              <a:defRPr sz="12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UNIT NAME</a:t>
            </a:r>
          </a:p>
        </p:txBody>
      </p:sp>
    </p:spTree>
    <p:extLst>
      <p:ext uri="{BB962C8B-B14F-4D97-AF65-F5344CB8AC3E}">
        <p14:creationId xmlns:p14="http://schemas.microsoft.com/office/powerpoint/2010/main" val="2635120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1A5BBC0-ABD0-F846-B427-C21B2BD8D98F}"/>
              </a:ext>
            </a:extLst>
          </p:cNvPr>
          <p:cNvSpPr>
            <a:spLocks noGrp="1"/>
          </p:cNvSpPr>
          <p:nvPr>
            <p:ph type="pic" sz="quarter" idx="14"/>
          </p:nvPr>
        </p:nvSpPr>
        <p:spPr>
          <a:xfrm>
            <a:off x="0" y="533401"/>
            <a:ext cx="5638800" cy="6324600"/>
          </a:xfrm>
          <a:solidFill>
            <a:srgbClr val="FF01FF"/>
          </a:solidFill>
        </p:spPr>
        <p:txBody>
          <a:bodyPr anchor="ctr">
            <a:noAutofit/>
          </a:bodyPr>
          <a:lstStyle>
            <a:lvl1pPr marL="0" indent="0" algn="ctr">
              <a:buNone/>
              <a:defRPr sz="20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1D13F798-DE75-214D-BA37-D9A48222CD21}"/>
              </a:ext>
            </a:extLst>
          </p:cNvPr>
          <p:cNvSpPr>
            <a:spLocks noGrp="1"/>
          </p:cNvSpPr>
          <p:nvPr>
            <p:ph type="title" hasCustomPrompt="1"/>
          </p:nvPr>
        </p:nvSpPr>
        <p:spPr>
          <a:xfrm>
            <a:off x="609600" y="762000"/>
            <a:ext cx="4419600" cy="914400"/>
          </a:xfrm>
        </p:spPr>
        <p:txBody>
          <a:bodyPr>
            <a:noAutofit/>
          </a:bodyPr>
          <a:lstStyle>
            <a:lvl1pPr algn="ct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F5F7288-F9CB-A342-A656-93D832A181BC}"/>
              </a:ext>
            </a:extLst>
          </p:cNvPr>
          <p:cNvSpPr>
            <a:spLocks noGrp="1"/>
          </p:cNvSpPr>
          <p:nvPr>
            <p:ph type="body" idx="1" hasCustomPrompt="1"/>
          </p:nvPr>
        </p:nvSpPr>
        <p:spPr>
          <a:xfrm>
            <a:off x="8382000" y="1524000"/>
            <a:ext cx="3200399" cy="533400"/>
          </a:xfrm>
        </p:spPr>
        <p:txBody>
          <a:bodyPr anchor="b">
            <a:noAutofit/>
          </a:bodyPr>
          <a:lstStyle>
            <a:lvl1pPr marL="0" indent="0">
              <a:spcBef>
                <a:spcPts val="0"/>
              </a:spcBef>
              <a:buNone/>
              <a:defRPr sz="16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Stat header title</a:t>
            </a:r>
          </a:p>
        </p:txBody>
      </p:sp>
      <p:sp>
        <p:nvSpPr>
          <p:cNvPr id="8" name="Footer Placeholder 7">
            <a:extLst>
              <a:ext uri="{FF2B5EF4-FFF2-40B4-BE49-F238E27FC236}">
                <a16:creationId xmlns:a16="http://schemas.microsoft.com/office/drawing/2014/main" id="{6AB4EDC6-446D-3846-BC8A-9EE56E72C92D}"/>
              </a:ext>
            </a:extLst>
          </p:cNvPr>
          <p:cNvSpPr>
            <a:spLocks noGrp="1"/>
          </p:cNvSpPr>
          <p:nvPr>
            <p:ph type="ftr" sz="quarter" idx="11"/>
          </p:nvPr>
        </p:nvSpPr>
        <p:spPr/>
        <p:txBody>
          <a:bodyPr wrap="none">
            <a:noAutofit/>
          </a:bodyPr>
          <a:lstStyle>
            <a:lvl1pPr>
              <a:spcBef>
                <a:spcPts val="0"/>
              </a:spcBef>
              <a:defRPr/>
            </a:lvl1pPr>
          </a:lstStyle>
          <a:p>
            <a:r>
              <a:rPr lang="en-US"/>
              <a:t>optional title of presentation / section</a:t>
            </a:r>
          </a:p>
        </p:txBody>
      </p:sp>
      <p:sp>
        <p:nvSpPr>
          <p:cNvPr id="9" name="Slide Number Placeholder 8">
            <a:extLst>
              <a:ext uri="{FF2B5EF4-FFF2-40B4-BE49-F238E27FC236}">
                <a16:creationId xmlns:a16="http://schemas.microsoft.com/office/drawing/2014/main" id="{1D579FDF-4D8F-714C-B617-D2FF8EA4DD56}"/>
              </a:ext>
            </a:extLst>
          </p:cNvPr>
          <p:cNvSpPr>
            <a:spLocks noGrp="1"/>
          </p:cNvSpPr>
          <p:nvPr>
            <p:ph type="sldNum" sz="quarter" idx="12"/>
          </p:nvPr>
        </p:nvSpPr>
        <p:spPr/>
        <p:txBody>
          <a:bodyPr wrap="none">
            <a:noAutofit/>
          </a:bodyPr>
          <a:lstStyle>
            <a:lvl1pPr>
              <a:spcBef>
                <a:spcPts val="0"/>
              </a:spcBef>
              <a:defRPr/>
            </a:lvl1pPr>
          </a:lstStyle>
          <a:p>
            <a:fld id="{4B8EE153-BF0C-9B4F-8512-164F9C8D6C2E}" type="slidenum">
              <a:rPr lang="en-US" smtClean="0"/>
              <a:pPr/>
              <a:t>‹#›</a:t>
            </a:fld>
            <a:endParaRPr lang="en-US"/>
          </a:p>
        </p:txBody>
      </p:sp>
      <p:sp>
        <p:nvSpPr>
          <p:cNvPr id="15" name="Text Placeholder 2">
            <a:extLst>
              <a:ext uri="{FF2B5EF4-FFF2-40B4-BE49-F238E27FC236}">
                <a16:creationId xmlns:a16="http://schemas.microsoft.com/office/drawing/2014/main" id="{9BD163EB-DEF1-7448-899A-6ECE8DBA1821}"/>
              </a:ext>
            </a:extLst>
          </p:cNvPr>
          <p:cNvSpPr>
            <a:spLocks noGrp="1"/>
          </p:cNvSpPr>
          <p:nvPr>
            <p:ph type="body" idx="18" hasCustomPrompt="1"/>
          </p:nvPr>
        </p:nvSpPr>
        <p:spPr>
          <a:xfrm>
            <a:off x="8382000" y="4038600"/>
            <a:ext cx="3200399" cy="533400"/>
          </a:xfrm>
        </p:spPr>
        <p:txBody>
          <a:bodyPr anchor="b">
            <a:noAutofit/>
          </a:bodyPr>
          <a:lstStyle>
            <a:lvl1pPr marL="0" indent="0">
              <a:spcBef>
                <a:spcPts val="0"/>
              </a:spcBef>
              <a:buNone/>
              <a:defRPr sz="16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Stat header/title</a:t>
            </a:r>
          </a:p>
        </p:txBody>
      </p:sp>
      <p:sp>
        <p:nvSpPr>
          <p:cNvPr id="7" name="Text Placeholder 6">
            <a:extLst>
              <a:ext uri="{FF2B5EF4-FFF2-40B4-BE49-F238E27FC236}">
                <a16:creationId xmlns:a16="http://schemas.microsoft.com/office/drawing/2014/main" id="{BB53A4DF-9D61-6C47-8614-8899D693F565}"/>
              </a:ext>
            </a:extLst>
          </p:cNvPr>
          <p:cNvSpPr>
            <a:spLocks noGrp="1"/>
          </p:cNvSpPr>
          <p:nvPr>
            <p:ph type="body" sz="quarter" idx="20"/>
          </p:nvPr>
        </p:nvSpPr>
        <p:spPr>
          <a:xfrm>
            <a:off x="8382000" y="1981200"/>
            <a:ext cx="3200400" cy="1371600"/>
          </a:xfrm>
        </p:spPr>
        <p:txBody>
          <a:bodyPr/>
          <a:lstStyle>
            <a:lvl1pPr marL="0" indent="0">
              <a:spcBef>
                <a:spcPts val="600"/>
              </a:spcBef>
              <a:buNone/>
              <a:defRPr sz="14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19" name="Text Placeholder 6">
            <a:extLst>
              <a:ext uri="{FF2B5EF4-FFF2-40B4-BE49-F238E27FC236}">
                <a16:creationId xmlns:a16="http://schemas.microsoft.com/office/drawing/2014/main" id="{8B2D83CA-31F3-F342-BAD2-4119974EB026}"/>
              </a:ext>
            </a:extLst>
          </p:cNvPr>
          <p:cNvSpPr>
            <a:spLocks noGrp="1"/>
          </p:cNvSpPr>
          <p:nvPr>
            <p:ph type="body" sz="quarter" idx="21"/>
          </p:nvPr>
        </p:nvSpPr>
        <p:spPr>
          <a:xfrm>
            <a:off x="8382000" y="4495800"/>
            <a:ext cx="3200400" cy="1371600"/>
          </a:xfrm>
        </p:spPr>
        <p:txBody>
          <a:bodyPr/>
          <a:lstStyle>
            <a:lvl1pPr marL="0" indent="0">
              <a:spcBef>
                <a:spcPts val="600"/>
              </a:spcBef>
              <a:buNone/>
              <a:defRPr sz="14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16" name="Text Placeholder 11">
            <a:extLst>
              <a:ext uri="{FF2B5EF4-FFF2-40B4-BE49-F238E27FC236}">
                <a16:creationId xmlns:a16="http://schemas.microsoft.com/office/drawing/2014/main" id="{5029DE03-F5A5-FC42-965E-42F966EFB9A6}"/>
              </a:ext>
            </a:extLst>
          </p:cNvPr>
          <p:cNvSpPr>
            <a:spLocks noGrp="1"/>
          </p:cNvSpPr>
          <p:nvPr>
            <p:ph type="body" sz="quarter" idx="13" hasCustomPrompt="1"/>
          </p:nvPr>
        </p:nvSpPr>
        <p:spPr>
          <a:xfrm>
            <a:off x="2425700" y="0"/>
            <a:ext cx="3657600" cy="533400"/>
          </a:xfrm>
        </p:spPr>
        <p:txBody>
          <a:bodyPr wrap="none" anchor="ctr">
            <a:noAutofit/>
          </a:bodyPr>
          <a:lstStyle>
            <a:lvl1pPr marL="0" indent="0">
              <a:spcBef>
                <a:spcPts val="0"/>
              </a:spcBef>
              <a:buFontTx/>
              <a:buNone/>
              <a:defRPr sz="12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UNIT NAME</a:t>
            </a:r>
          </a:p>
        </p:txBody>
      </p:sp>
      <p:sp>
        <p:nvSpPr>
          <p:cNvPr id="12" name="Picture Placeholder 17">
            <a:extLst>
              <a:ext uri="{FF2B5EF4-FFF2-40B4-BE49-F238E27FC236}">
                <a16:creationId xmlns:a16="http://schemas.microsoft.com/office/drawing/2014/main" id="{F2923F87-B0CD-4E46-AFF2-05E81CB56A55}"/>
              </a:ext>
            </a:extLst>
          </p:cNvPr>
          <p:cNvSpPr>
            <a:spLocks noGrp="1"/>
          </p:cNvSpPr>
          <p:nvPr>
            <p:ph type="pic" sz="quarter" idx="16"/>
          </p:nvPr>
        </p:nvSpPr>
        <p:spPr>
          <a:xfrm>
            <a:off x="6553200" y="1524000"/>
            <a:ext cx="1828800" cy="1828800"/>
          </a:xfrm>
          <a:solidFill>
            <a:srgbClr val="FF01FF"/>
          </a:solidFill>
        </p:spPr>
        <p:txBody>
          <a:bodyPr anchor="ctr">
            <a:noAutofit/>
          </a:bodyPr>
          <a:lstStyle>
            <a:lvl1pPr marL="0" indent="0" algn="ctr">
              <a:buNone/>
              <a:defRPr sz="2000">
                <a:solidFill>
                  <a:schemeClr val="bg1"/>
                </a:solidFill>
              </a:defRPr>
            </a:lvl1pPr>
          </a:lstStyle>
          <a:p>
            <a:r>
              <a:rPr lang="en-US"/>
              <a:t>Click icon to add picture</a:t>
            </a:r>
          </a:p>
        </p:txBody>
      </p:sp>
      <p:sp>
        <p:nvSpPr>
          <p:cNvPr id="13" name="Picture Placeholder 17">
            <a:extLst>
              <a:ext uri="{FF2B5EF4-FFF2-40B4-BE49-F238E27FC236}">
                <a16:creationId xmlns:a16="http://schemas.microsoft.com/office/drawing/2014/main" id="{3F5E2424-2414-9741-93BB-8481043950B5}"/>
              </a:ext>
            </a:extLst>
          </p:cNvPr>
          <p:cNvSpPr>
            <a:spLocks noGrp="1"/>
          </p:cNvSpPr>
          <p:nvPr>
            <p:ph type="pic" sz="quarter" idx="17"/>
          </p:nvPr>
        </p:nvSpPr>
        <p:spPr>
          <a:xfrm>
            <a:off x="6553200" y="4038600"/>
            <a:ext cx="1828800" cy="1828800"/>
          </a:xfrm>
          <a:solidFill>
            <a:srgbClr val="FF01FF"/>
          </a:solidFill>
        </p:spPr>
        <p:txBody>
          <a:bodyPr anchor="ctr">
            <a:noAutofit/>
          </a:bodyPr>
          <a:lstStyle>
            <a:lvl1pPr marL="0" indent="0" algn="ctr">
              <a:buNone/>
              <a:defRPr sz="2000">
                <a:solidFill>
                  <a:schemeClr val="bg1"/>
                </a:solidFill>
              </a:defRPr>
            </a:lvl1pPr>
          </a:lstStyle>
          <a:p>
            <a:r>
              <a:rPr lang="en-US"/>
              <a:t>Click icon to add picture</a:t>
            </a:r>
          </a:p>
        </p:txBody>
      </p:sp>
    </p:spTree>
    <p:extLst>
      <p:ext uri="{BB962C8B-B14F-4D97-AF65-F5344CB8AC3E}">
        <p14:creationId xmlns:p14="http://schemas.microsoft.com/office/powerpoint/2010/main" val="2158725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F798-DE75-214D-BA37-D9A48222CD21}"/>
              </a:ext>
            </a:extLst>
          </p:cNvPr>
          <p:cNvSpPr>
            <a:spLocks noGrp="1"/>
          </p:cNvSpPr>
          <p:nvPr>
            <p:ph type="title" hasCustomPrompt="1"/>
          </p:nvPr>
        </p:nvSpPr>
        <p:spPr>
          <a:xfrm>
            <a:off x="609600" y="762000"/>
            <a:ext cx="4419600" cy="914400"/>
          </a:xfrm>
        </p:spPr>
        <p:txBody>
          <a:bodyPr>
            <a:noAutofit/>
          </a:bodyPr>
          <a:lstStyle>
            <a:lvl1pPr algn="ct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F5F7288-F9CB-A342-A656-93D832A181BC}"/>
              </a:ext>
            </a:extLst>
          </p:cNvPr>
          <p:cNvSpPr>
            <a:spLocks noGrp="1"/>
          </p:cNvSpPr>
          <p:nvPr>
            <p:ph type="body" idx="1" hasCustomPrompt="1"/>
          </p:nvPr>
        </p:nvSpPr>
        <p:spPr>
          <a:xfrm>
            <a:off x="838200" y="3886200"/>
            <a:ext cx="2514599" cy="457200"/>
          </a:xfrm>
        </p:spPr>
        <p:txBody>
          <a:bodyPr anchor="b">
            <a:noAutofit/>
          </a:bodyPr>
          <a:lstStyle>
            <a:lvl1pPr marL="0" indent="0" algn="ctr">
              <a:spcBef>
                <a:spcPts val="0"/>
              </a:spcBef>
              <a:buNone/>
              <a:defRPr sz="16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Stat header title</a:t>
            </a:r>
          </a:p>
        </p:txBody>
      </p:sp>
      <p:sp>
        <p:nvSpPr>
          <p:cNvPr id="8" name="Footer Placeholder 7">
            <a:extLst>
              <a:ext uri="{FF2B5EF4-FFF2-40B4-BE49-F238E27FC236}">
                <a16:creationId xmlns:a16="http://schemas.microsoft.com/office/drawing/2014/main" id="{6AB4EDC6-446D-3846-BC8A-9EE56E72C92D}"/>
              </a:ext>
            </a:extLst>
          </p:cNvPr>
          <p:cNvSpPr>
            <a:spLocks noGrp="1"/>
          </p:cNvSpPr>
          <p:nvPr>
            <p:ph type="ftr" sz="quarter" idx="11"/>
          </p:nvPr>
        </p:nvSpPr>
        <p:spPr/>
        <p:txBody>
          <a:bodyPr wrap="none">
            <a:noAutofit/>
          </a:bodyPr>
          <a:lstStyle>
            <a:lvl1pPr>
              <a:spcBef>
                <a:spcPts val="0"/>
              </a:spcBef>
              <a:defRPr/>
            </a:lvl1pPr>
          </a:lstStyle>
          <a:p>
            <a:r>
              <a:rPr lang="en-US"/>
              <a:t>optional title of presentation / section</a:t>
            </a:r>
          </a:p>
        </p:txBody>
      </p:sp>
      <p:sp>
        <p:nvSpPr>
          <p:cNvPr id="9" name="Slide Number Placeholder 8">
            <a:extLst>
              <a:ext uri="{FF2B5EF4-FFF2-40B4-BE49-F238E27FC236}">
                <a16:creationId xmlns:a16="http://schemas.microsoft.com/office/drawing/2014/main" id="{1D579FDF-4D8F-714C-B617-D2FF8EA4DD56}"/>
              </a:ext>
            </a:extLst>
          </p:cNvPr>
          <p:cNvSpPr>
            <a:spLocks noGrp="1"/>
          </p:cNvSpPr>
          <p:nvPr>
            <p:ph type="sldNum" sz="quarter" idx="12"/>
          </p:nvPr>
        </p:nvSpPr>
        <p:spPr/>
        <p:txBody>
          <a:bodyPr wrap="none">
            <a:noAutofit/>
          </a:bodyPr>
          <a:lstStyle>
            <a:lvl1pPr>
              <a:spcBef>
                <a:spcPts val="0"/>
              </a:spcBef>
              <a:defRPr/>
            </a:lvl1pPr>
          </a:lstStyle>
          <a:p>
            <a:fld id="{4B8EE153-BF0C-9B4F-8512-164F9C8D6C2E}" type="slidenum">
              <a:rPr lang="en-US" smtClean="0"/>
              <a:pPr/>
              <a:t>‹#›</a:t>
            </a:fld>
            <a:endParaRPr lang="en-US"/>
          </a:p>
        </p:txBody>
      </p:sp>
      <p:sp>
        <p:nvSpPr>
          <p:cNvPr id="12" name="Picture Placeholder 17">
            <a:extLst>
              <a:ext uri="{FF2B5EF4-FFF2-40B4-BE49-F238E27FC236}">
                <a16:creationId xmlns:a16="http://schemas.microsoft.com/office/drawing/2014/main" id="{F2923F87-B0CD-4E46-AFF2-05E81CB56A55}"/>
              </a:ext>
            </a:extLst>
          </p:cNvPr>
          <p:cNvSpPr>
            <a:spLocks noGrp="1"/>
          </p:cNvSpPr>
          <p:nvPr>
            <p:ph type="pic" sz="quarter" idx="16"/>
          </p:nvPr>
        </p:nvSpPr>
        <p:spPr>
          <a:xfrm>
            <a:off x="1219200" y="2133600"/>
            <a:ext cx="1752600" cy="1752600"/>
          </a:xfrm>
          <a:prstGeom prst="ellipse">
            <a:avLst/>
          </a:prstGeom>
          <a:solidFill>
            <a:srgbClr val="FF01FF"/>
          </a:solidFill>
        </p:spPr>
        <p:txBody>
          <a:bodyPr anchor="ctr">
            <a:noAutofit/>
          </a:bodyPr>
          <a:lstStyle>
            <a:lvl1pPr marL="0" indent="0" algn="ctr">
              <a:buNone/>
              <a:defRPr sz="2000">
                <a:solidFill>
                  <a:schemeClr val="bg1"/>
                </a:solidFill>
              </a:defRPr>
            </a:lvl1pPr>
          </a:lstStyle>
          <a:p>
            <a:r>
              <a:rPr lang="en-US"/>
              <a:t>Click icon to add picture</a:t>
            </a:r>
          </a:p>
        </p:txBody>
      </p:sp>
      <p:sp>
        <p:nvSpPr>
          <p:cNvPr id="13" name="Picture Placeholder 17">
            <a:extLst>
              <a:ext uri="{FF2B5EF4-FFF2-40B4-BE49-F238E27FC236}">
                <a16:creationId xmlns:a16="http://schemas.microsoft.com/office/drawing/2014/main" id="{3F5E2424-2414-9741-93BB-8481043950B5}"/>
              </a:ext>
            </a:extLst>
          </p:cNvPr>
          <p:cNvSpPr>
            <a:spLocks noGrp="1"/>
          </p:cNvSpPr>
          <p:nvPr>
            <p:ph type="pic" sz="quarter" idx="17"/>
          </p:nvPr>
        </p:nvSpPr>
        <p:spPr>
          <a:xfrm>
            <a:off x="3886200" y="2133600"/>
            <a:ext cx="1752600" cy="1752600"/>
          </a:xfrm>
          <a:prstGeom prst="ellipse">
            <a:avLst/>
          </a:prstGeom>
          <a:solidFill>
            <a:srgbClr val="FF01FF"/>
          </a:solidFill>
        </p:spPr>
        <p:txBody>
          <a:bodyPr anchor="ctr">
            <a:noAutofit/>
          </a:bodyPr>
          <a:lstStyle>
            <a:lvl1pPr marL="0" indent="0" algn="ctr">
              <a:buNone/>
              <a:defRPr sz="2000">
                <a:solidFill>
                  <a:schemeClr val="bg1"/>
                </a:solidFill>
              </a:defRPr>
            </a:lvl1pPr>
          </a:lstStyle>
          <a:p>
            <a:r>
              <a:rPr lang="en-US"/>
              <a:t>Click icon to add picture</a:t>
            </a:r>
          </a:p>
        </p:txBody>
      </p:sp>
      <p:sp>
        <p:nvSpPr>
          <p:cNvPr id="15" name="Text Placeholder 2">
            <a:extLst>
              <a:ext uri="{FF2B5EF4-FFF2-40B4-BE49-F238E27FC236}">
                <a16:creationId xmlns:a16="http://schemas.microsoft.com/office/drawing/2014/main" id="{9BD163EB-DEF1-7448-899A-6ECE8DBA1821}"/>
              </a:ext>
            </a:extLst>
          </p:cNvPr>
          <p:cNvSpPr>
            <a:spLocks noGrp="1"/>
          </p:cNvSpPr>
          <p:nvPr>
            <p:ph type="body" idx="18" hasCustomPrompt="1"/>
          </p:nvPr>
        </p:nvSpPr>
        <p:spPr>
          <a:xfrm>
            <a:off x="3505200" y="3886200"/>
            <a:ext cx="2514599" cy="457200"/>
          </a:xfrm>
        </p:spPr>
        <p:txBody>
          <a:bodyPr anchor="b">
            <a:noAutofit/>
          </a:bodyPr>
          <a:lstStyle>
            <a:lvl1pPr marL="0" indent="0" algn="ctr">
              <a:spcBef>
                <a:spcPts val="0"/>
              </a:spcBef>
              <a:buNone/>
              <a:defRPr sz="16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Stat header/title</a:t>
            </a:r>
          </a:p>
        </p:txBody>
      </p:sp>
      <p:sp>
        <p:nvSpPr>
          <p:cNvPr id="7" name="Text Placeholder 6">
            <a:extLst>
              <a:ext uri="{FF2B5EF4-FFF2-40B4-BE49-F238E27FC236}">
                <a16:creationId xmlns:a16="http://schemas.microsoft.com/office/drawing/2014/main" id="{BB53A4DF-9D61-6C47-8614-8899D693F565}"/>
              </a:ext>
            </a:extLst>
          </p:cNvPr>
          <p:cNvSpPr>
            <a:spLocks noGrp="1"/>
          </p:cNvSpPr>
          <p:nvPr>
            <p:ph type="body" sz="quarter" idx="20"/>
          </p:nvPr>
        </p:nvSpPr>
        <p:spPr>
          <a:xfrm>
            <a:off x="838200" y="4267200"/>
            <a:ext cx="2514600" cy="1828800"/>
          </a:xfrm>
        </p:spPr>
        <p:txBody>
          <a:bodyPr/>
          <a:lstStyle>
            <a:lvl1pPr marL="0" indent="0" algn="ctr">
              <a:spcBef>
                <a:spcPts val="600"/>
              </a:spcBef>
              <a:buNone/>
              <a:defRPr sz="14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19" name="Text Placeholder 6">
            <a:extLst>
              <a:ext uri="{FF2B5EF4-FFF2-40B4-BE49-F238E27FC236}">
                <a16:creationId xmlns:a16="http://schemas.microsoft.com/office/drawing/2014/main" id="{8B2D83CA-31F3-F342-BAD2-4119974EB026}"/>
              </a:ext>
            </a:extLst>
          </p:cNvPr>
          <p:cNvSpPr>
            <a:spLocks noGrp="1"/>
          </p:cNvSpPr>
          <p:nvPr>
            <p:ph type="body" sz="quarter" idx="21"/>
          </p:nvPr>
        </p:nvSpPr>
        <p:spPr>
          <a:xfrm>
            <a:off x="3505200" y="4267200"/>
            <a:ext cx="2514600" cy="1828800"/>
          </a:xfrm>
        </p:spPr>
        <p:txBody>
          <a:bodyPr/>
          <a:lstStyle>
            <a:lvl1pPr marL="0" indent="0" algn="ctr">
              <a:spcBef>
                <a:spcPts val="600"/>
              </a:spcBef>
              <a:buNone/>
              <a:defRPr sz="14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16" name="Text Placeholder 2">
            <a:extLst>
              <a:ext uri="{FF2B5EF4-FFF2-40B4-BE49-F238E27FC236}">
                <a16:creationId xmlns:a16="http://schemas.microsoft.com/office/drawing/2014/main" id="{75EE6E51-A949-5044-AB45-D88A3083AC89}"/>
              </a:ext>
            </a:extLst>
          </p:cNvPr>
          <p:cNvSpPr>
            <a:spLocks noGrp="1"/>
          </p:cNvSpPr>
          <p:nvPr>
            <p:ph type="body" idx="22" hasCustomPrompt="1"/>
          </p:nvPr>
        </p:nvSpPr>
        <p:spPr>
          <a:xfrm>
            <a:off x="6172200" y="3886200"/>
            <a:ext cx="2514599" cy="457200"/>
          </a:xfrm>
        </p:spPr>
        <p:txBody>
          <a:bodyPr anchor="b">
            <a:noAutofit/>
          </a:bodyPr>
          <a:lstStyle>
            <a:lvl1pPr marL="0" indent="0" algn="ctr">
              <a:spcBef>
                <a:spcPts val="0"/>
              </a:spcBef>
              <a:buNone/>
              <a:defRPr sz="16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Stat header title</a:t>
            </a:r>
          </a:p>
        </p:txBody>
      </p:sp>
      <p:sp>
        <p:nvSpPr>
          <p:cNvPr id="17" name="Picture Placeholder 17">
            <a:extLst>
              <a:ext uri="{FF2B5EF4-FFF2-40B4-BE49-F238E27FC236}">
                <a16:creationId xmlns:a16="http://schemas.microsoft.com/office/drawing/2014/main" id="{B5E9A9DD-395C-5641-8DD4-F9328D8C795C}"/>
              </a:ext>
            </a:extLst>
          </p:cNvPr>
          <p:cNvSpPr>
            <a:spLocks noGrp="1"/>
          </p:cNvSpPr>
          <p:nvPr>
            <p:ph type="pic" sz="quarter" idx="23"/>
          </p:nvPr>
        </p:nvSpPr>
        <p:spPr>
          <a:xfrm>
            <a:off x="6553200" y="2133600"/>
            <a:ext cx="1752600" cy="1752600"/>
          </a:xfrm>
          <a:prstGeom prst="ellipse">
            <a:avLst/>
          </a:prstGeom>
          <a:solidFill>
            <a:srgbClr val="FF01FF"/>
          </a:solidFill>
        </p:spPr>
        <p:txBody>
          <a:bodyPr anchor="ctr">
            <a:noAutofit/>
          </a:bodyPr>
          <a:lstStyle>
            <a:lvl1pPr marL="0" indent="0" algn="ctr">
              <a:buNone/>
              <a:defRPr sz="2000">
                <a:solidFill>
                  <a:schemeClr val="bg1"/>
                </a:solidFill>
              </a:defRPr>
            </a:lvl1pPr>
          </a:lstStyle>
          <a:p>
            <a:r>
              <a:rPr lang="en-US"/>
              <a:t>Click icon to add picture</a:t>
            </a:r>
          </a:p>
        </p:txBody>
      </p:sp>
      <p:sp>
        <p:nvSpPr>
          <p:cNvPr id="20" name="Picture Placeholder 17">
            <a:extLst>
              <a:ext uri="{FF2B5EF4-FFF2-40B4-BE49-F238E27FC236}">
                <a16:creationId xmlns:a16="http://schemas.microsoft.com/office/drawing/2014/main" id="{DC1E214C-0279-0546-B1CE-717DC2588AF4}"/>
              </a:ext>
            </a:extLst>
          </p:cNvPr>
          <p:cNvSpPr>
            <a:spLocks noGrp="1"/>
          </p:cNvSpPr>
          <p:nvPr>
            <p:ph type="pic" sz="quarter" idx="24"/>
          </p:nvPr>
        </p:nvSpPr>
        <p:spPr>
          <a:xfrm>
            <a:off x="9220200" y="2133600"/>
            <a:ext cx="1752600" cy="1752600"/>
          </a:xfrm>
          <a:prstGeom prst="ellipse">
            <a:avLst/>
          </a:prstGeom>
          <a:solidFill>
            <a:srgbClr val="FF01FF"/>
          </a:solidFill>
        </p:spPr>
        <p:txBody>
          <a:bodyPr anchor="ctr">
            <a:noAutofit/>
          </a:bodyPr>
          <a:lstStyle>
            <a:lvl1pPr marL="0" indent="0" algn="ctr">
              <a:buNone/>
              <a:defRPr sz="2000">
                <a:solidFill>
                  <a:schemeClr val="bg1"/>
                </a:solidFill>
              </a:defRPr>
            </a:lvl1pPr>
          </a:lstStyle>
          <a:p>
            <a:r>
              <a:rPr lang="en-US"/>
              <a:t>Click icon to add picture</a:t>
            </a:r>
          </a:p>
        </p:txBody>
      </p:sp>
      <p:sp>
        <p:nvSpPr>
          <p:cNvPr id="21" name="Text Placeholder 2">
            <a:extLst>
              <a:ext uri="{FF2B5EF4-FFF2-40B4-BE49-F238E27FC236}">
                <a16:creationId xmlns:a16="http://schemas.microsoft.com/office/drawing/2014/main" id="{0503E566-8393-934F-B962-C8239168F5FD}"/>
              </a:ext>
            </a:extLst>
          </p:cNvPr>
          <p:cNvSpPr>
            <a:spLocks noGrp="1"/>
          </p:cNvSpPr>
          <p:nvPr>
            <p:ph type="body" idx="25" hasCustomPrompt="1"/>
          </p:nvPr>
        </p:nvSpPr>
        <p:spPr>
          <a:xfrm>
            <a:off x="8839200" y="3886200"/>
            <a:ext cx="2514599" cy="457200"/>
          </a:xfrm>
        </p:spPr>
        <p:txBody>
          <a:bodyPr anchor="b">
            <a:noAutofit/>
          </a:bodyPr>
          <a:lstStyle>
            <a:lvl1pPr marL="0" indent="0" algn="ctr">
              <a:spcBef>
                <a:spcPts val="0"/>
              </a:spcBef>
              <a:buNone/>
              <a:defRPr sz="16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Stat header/title</a:t>
            </a:r>
          </a:p>
        </p:txBody>
      </p:sp>
      <p:sp>
        <p:nvSpPr>
          <p:cNvPr id="22" name="Text Placeholder 6">
            <a:extLst>
              <a:ext uri="{FF2B5EF4-FFF2-40B4-BE49-F238E27FC236}">
                <a16:creationId xmlns:a16="http://schemas.microsoft.com/office/drawing/2014/main" id="{2678584B-F478-4548-AB78-A9CD5AF6E57E}"/>
              </a:ext>
            </a:extLst>
          </p:cNvPr>
          <p:cNvSpPr>
            <a:spLocks noGrp="1"/>
          </p:cNvSpPr>
          <p:nvPr>
            <p:ph type="body" sz="quarter" idx="26"/>
          </p:nvPr>
        </p:nvSpPr>
        <p:spPr>
          <a:xfrm>
            <a:off x="6172200" y="4267200"/>
            <a:ext cx="2514600" cy="1828800"/>
          </a:xfrm>
        </p:spPr>
        <p:txBody>
          <a:bodyPr/>
          <a:lstStyle>
            <a:lvl1pPr marL="0" indent="0" algn="ctr">
              <a:spcBef>
                <a:spcPts val="600"/>
              </a:spcBef>
              <a:buNone/>
              <a:defRPr sz="14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23" name="Text Placeholder 6">
            <a:extLst>
              <a:ext uri="{FF2B5EF4-FFF2-40B4-BE49-F238E27FC236}">
                <a16:creationId xmlns:a16="http://schemas.microsoft.com/office/drawing/2014/main" id="{CD9B20CA-9A96-3B40-968B-996CD1B92919}"/>
              </a:ext>
            </a:extLst>
          </p:cNvPr>
          <p:cNvSpPr>
            <a:spLocks noGrp="1"/>
          </p:cNvSpPr>
          <p:nvPr>
            <p:ph type="body" sz="quarter" idx="27"/>
          </p:nvPr>
        </p:nvSpPr>
        <p:spPr>
          <a:xfrm>
            <a:off x="8839200" y="4267200"/>
            <a:ext cx="2514600" cy="1828800"/>
          </a:xfrm>
        </p:spPr>
        <p:txBody>
          <a:bodyPr/>
          <a:lstStyle>
            <a:lvl1pPr marL="0" indent="0" algn="ctr">
              <a:spcBef>
                <a:spcPts val="600"/>
              </a:spcBef>
              <a:buNone/>
              <a:defRPr sz="14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24" name="Text Placeholder 11">
            <a:extLst>
              <a:ext uri="{FF2B5EF4-FFF2-40B4-BE49-F238E27FC236}">
                <a16:creationId xmlns:a16="http://schemas.microsoft.com/office/drawing/2014/main" id="{890E5251-5D89-A041-9428-8A60D5D35C53}"/>
              </a:ext>
            </a:extLst>
          </p:cNvPr>
          <p:cNvSpPr>
            <a:spLocks noGrp="1"/>
          </p:cNvSpPr>
          <p:nvPr>
            <p:ph type="body" sz="quarter" idx="13" hasCustomPrompt="1"/>
          </p:nvPr>
        </p:nvSpPr>
        <p:spPr>
          <a:xfrm>
            <a:off x="2425700" y="0"/>
            <a:ext cx="3657600" cy="533400"/>
          </a:xfrm>
        </p:spPr>
        <p:txBody>
          <a:bodyPr wrap="none" anchor="ctr">
            <a:noAutofit/>
          </a:bodyPr>
          <a:lstStyle>
            <a:lvl1pPr marL="0" indent="0">
              <a:spcBef>
                <a:spcPts val="0"/>
              </a:spcBef>
              <a:buFontTx/>
              <a:buNone/>
              <a:defRPr sz="12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UNIT NAME</a:t>
            </a:r>
          </a:p>
        </p:txBody>
      </p:sp>
    </p:spTree>
    <p:extLst>
      <p:ext uri="{BB962C8B-B14F-4D97-AF65-F5344CB8AC3E}">
        <p14:creationId xmlns:p14="http://schemas.microsoft.com/office/powerpoint/2010/main" val="2191916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BB3D-CA3C-2044-91F0-9CF78DEEB2C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85E50A0E-6A50-9F46-B0A7-C65C03A7E9A8}"/>
              </a:ext>
            </a:extLst>
          </p:cNvPr>
          <p:cNvSpPr>
            <a:spLocks noGrp="1"/>
          </p:cNvSpPr>
          <p:nvPr>
            <p:ph type="ftr" sz="quarter" idx="11"/>
          </p:nvPr>
        </p:nvSpPr>
        <p:spPr/>
        <p:txBody>
          <a:bodyPr wrap="none"/>
          <a:lstStyle>
            <a:lvl1pPr>
              <a:spcBef>
                <a:spcPts val="0"/>
              </a:spcBef>
              <a:defRPr/>
            </a:lvl1pPr>
          </a:lstStyle>
          <a:p>
            <a:r>
              <a:rPr lang="en-US"/>
              <a:t>optional title of presentation / section</a:t>
            </a:r>
          </a:p>
        </p:txBody>
      </p:sp>
      <p:sp>
        <p:nvSpPr>
          <p:cNvPr id="5" name="Slide Number Placeholder 4">
            <a:extLst>
              <a:ext uri="{FF2B5EF4-FFF2-40B4-BE49-F238E27FC236}">
                <a16:creationId xmlns:a16="http://schemas.microsoft.com/office/drawing/2014/main" id="{57E88255-0599-0948-A112-3E3A33D1DFCC}"/>
              </a:ext>
            </a:extLst>
          </p:cNvPr>
          <p:cNvSpPr>
            <a:spLocks noGrp="1"/>
          </p:cNvSpPr>
          <p:nvPr>
            <p:ph type="sldNum" sz="quarter" idx="12"/>
          </p:nvPr>
        </p:nvSpPr>
        <p:spPr/>
        <p:txBody>
          <a:bodyPr wrap="none"/>
          <a:lstStyle>
            <a:lvl1pPr>
              <a:spcBef>
                <a:spcPts val="0"/>
              </a:spcBef>
              <a:defRPr/>
            </a:lvl1pPr>
          </a:lstStyle>
          <a:p>
            <a:fld id="{4B8EE153-BF0C-9B4F-8512-164F9C8D6C2E}" type="slidenum">
              <a:rPr lang="en-US" smtClean="0"/>
              <a:pPr/>
              <a:t>‹#›</a:t>
            </a:fld>
            <a:endParaRPr lang="en-US"/>
          </a:p>
        </p:txBody>
      </p:sp>
      <p:sp>
        <p:nvSpPr>
          <p:cNvPr id="8" name="Text Placeholder 11">
            <a:extLst>
              <a:ext uri="{FF2B5EF4-FFF2-40B4-BE49-F238E27FC236}">
                <a16:creationId xmlns:a16="http://schemas.microsoft.com/office/drawing/2014/main" id="{617692F8-51CE-D647-AF94-86151E8964CD}"/>
              </a:ext>
            </a:extLst>
          </p:cNvPr>
          <p:cNvSpPr>
            <a:spLocks noGrp="1"/>
          </p:cNvSpPr>
          <p:nvPr>
            <p:ph type="body" sz="quarter" idx="13" hasCustomPrompt="1"/>
          </p:nvPr>
        </p:nvSpPr>
        <p:spPr>
          <a:xfrm>
            <a:off x="2425700" y="0"/>
            <a:ext cx="3657600" cy="533400"/>
          </a:xfrm>
        </p:spPr>
        <p:txBody>
          <a:bodyPr wrap="none" anchor="ctr">
            <a:noAutofit/>
          </a:bodyPr>
          <a:lstStyle>
            <a:lvl1pPr marL="0" indent="0">
              <a:spcBef>
                <a:spcPts val="0"/>
              </a:spcBef>
              <a:buFontTx/>
              <a:buNone/>
              <a:defRPr sz="12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UNIT NAME</a:t>
            </a:r>
          </a:p>
        </p:txBody>
      </p:sp>
    </p:spTree>
    <p:extLst>
      <p:ext uri="{BB962C8B-B14F-4D97-AF65-F5344CB8AC3E}">
        <p14:creationId xmlns:p14="http://schemas.microsoft.com/office/powerpoint/2010/main" val="1114361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358828-37AD-A945-8108-843E39F13ED8}"/>
              </a:ext>
            </a:extLst>
          </p:cNvPr>
          <p:cNvSpPr>
            <a:spLocks noGrp="1"/>
          </p:cNvSpPr>
          <p:nvPr>
            <p:ph type="ftr" sz="quarter" idx="11"/>
          </p:nvPr>
        </p:nvSpPr>
        <p:spPr/>
        <p:txBody>
          <a:bodyPr wrap="none"/>
          <a:lstStyle>
            <a:lvl1pPr>
              <a:spcBef>
                <a:spcPts val="0"/>
              </a:spcBef>
              <a:defRPr/>
            </a:lvl1pPr>
          </a:lstStyle>
          <a:p>
            <a:r>
              <a:rPr lang="en-US"/>
              <a:t>optional title of presentation / section</a:t>
            </a:r>
          </a:p>
        </p:txBody>
      </p:sp>
      <p:sp>
        <p:nvSpPr>
          <p:cNvPr id="4" name="Slide Number Placeholder 3">
            <a:extLst>
              <a:ext uri="{FF2B5EF4-FFF2-40B4-BE49-F238E27FC236}">
                <a16:creationId xmlns:a16="http://schemas.microsoft.com/office/drawing/2014/main" id="{FAEBA0DC-5338-BD4B-B5DD-089B448AD7CA}"/>
              </a:ext>
            </a:extLst>
          </p:cNvPr>
          <p:cNvSpPr>
            <a:spLocks noGrp="1"/>
          </p:cNvSpPr>
          <p:nvPr>
            <p:ph type="sldNum" sz="quarter" idx="12"/>
          </p:nvPr>
        </p:nvSpPr>
        <p:spPr/>
        <p:txBody>
          <a:bodyPr wrap="none"/>
          <a:lstStyle>
            <a:lvl1pPr>
              <a:spcBef>
                <a:spcPts val="0"/>
              </a:spcBef>
              <a:defRPr/>
            </a:lvl1pPr>
          </a:lstStyle>
          <a:p>
            <a:fld id="{4B8EE153-BF0C-9B4F-8512-164F9C8D6C2E}" type="slidenum">
              <a:rPr lang="en-US" smtClean="0"/>
              <a:pPr/>
              <a:t>‹#›</a:t>
            </a:fld>
            <a:endParaRPr lang="en-US"/>
          </a:p>
        </p:txBody>
      </p:sp>
      <p:sp>
        <p:nvSpPr>
          <p:cNvPr id="8" name="Text Placeholder 11">
            <a:extLst>
              <a:ext uri="{FF2B5EF4-FFF2-40B4-BE49-F238E27FC236}">
                <a16:creationId xmlns:a16="http://schemas.microsoft.com/office/drawing/2014/main" id="{DB224A5C-CE45-FD4B-BF1A-7528B210756F}"/>
              </a:ext>
            </a:extLst>
          </p:cNvPr>
          <p:cNvSpPr>
            <a:spLocks noGrp="1"/>
          </p:cNvSpPr>
          <p:nvPr>
            <p:ph type="body" sz="quarter" idx="13" hasCustomPrompt="1"/>
          </p:nvPr>
        </p:nvSpPr>
        <p:spPr>
          <a:xfrm>
            <a:off x="2425700" y="0"/>
            <a:ext cx="3657600" cy="533400"/>
          </a:xfrm>
        </p:spPr>
        <p:txBody>
          <a:bodyPr wrap="none" anchor="ctr">
            <a:noAutofit/>
          </a:bodyPr>
          <a:lstStyle>
            <a:lvl1pPr marL="0" indent="0">
              <a:spcBef>
                <a:spcPts val="0"/>
              </a:spcBef>
              <a:buFontTx/>
              <a:buNone/>
              <a:defRPr sz="12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UNIT NAME</a:t>
            </a:r>
          </a:p>
        </p:txBody>
      </p:sp>
    </p:spTree>
    <p:extLst>
      <p:ext uri="{BB962C8B-B14F-4D97-AF65-F5344CB8AC3E}">
        <p14:creationId xmlns:p14="http://schemas.microsoft.com/office/powerpoint/2010/main" val="1048123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1AB20E-8228-1841-BD5C-30E410E833B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B9F62A-5732-7541-B707-0FD52DD693D7}"/>
              </a:ext>
            </a:extLst>
          </p:cNvPr>
          <p:cNvSpPr>
            <a:spLocks noGrp="1"/>
          </p:cNvSpPr>
          <p:nvPr>
            <p:ph type="ctrTitle" hasCustomPrompt="1"/>
          </p:nvPr>
        </p:nvSpPr>
        <p:spPr>
          <a:xfrm>
            <a:off x="609600" y="1676400"/>
            <a:ext cx="10972800" cy="2133600"/>
          </a:xfrm>
        </p:spPr>
        <p:txBody>
          <a:bodyPr anchor="b"/>
          <a:lstStyle>
            <a:lvl1pPr algn="r">
              <a:spcBef>
                <a:spcPts val="0"/>
              </a:spcBef>
              <a:defRPr sz="48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THANK YOU</a:t>
            </a:r>
          </a:p>
        </p:txBody>
      </p:sp>
      <p:sp>
        <p:nvSpPr>
          <p:cNvPr id="3" name="Subtitle 2">
            <a:extLst>
              <a:ext uri="{FF2B5EF4-FFF2-40B4-BE49-F238E27FC236}">
                <a16:creationId xmlns:a16="http://schemas.microsoft.com/office/drawing/2014/main" id="{068844DD-3073-D44E-B7F8-5475B240B515}"/>
              </a:ext>
            </a:extLst>
          </p:cNvPr>
          <p:cNvSpPr>
            <a:spLocks noGrp="1"/>
          </p:cNvSpPr>
          <p:nvPr>
            <p:ph type="subTitle" idx="1" hasCustomPrompt="1"/>
          </p:nvPr>
        </p:nvSpPr>
        <p:spPr>
          <a:xfrm>
            <a:off x="609600" y="3810000"/>
            <a:ext cx="10972800" cy="1066800"/>
          </a:xfrm>
        </p:spPr>
        <p:txBody>
          <a:bodyPr/>
          <a:lstStyle>
            <a:lvl1pPr marL="0" indent="0" algn="r">
              <a:spcBef>
                <a:spcPts val="0"/>
              </a:spcBef>
              <a:buNone/>
              <a:defRPr sz="2200" b="0" i="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CTA, CONTACT INFO, ETC.</a:t>
            </a:r>
          </a:p>
        </p:txBody>
      </p:sp>
    </p:spTree>
    <p:extLst>
      <p:ext uri="{BB962C8B-B14F-4D97-AF65-F5344CB8AC3E}">
        <p14:creationId xmlns:p14="http://schemas.microsoft.com/office/powerpoint/2010/main" val="1749107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Slide 2">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44429E-8EBE-2045-B2B0-79786E721A1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B9F62A-5732-7541-B707-0FD52DD693D7}"/>
              </a:ext>
            </a:extLst>
          </p:cNvPr>
          <p:cNvSpPr>
            <a:spLocks noGrp="1"/>
          </p:cNvSpPr>
          <p:nvPr>
            <p:ph type="ctrTitle" hasCustomPrompt="1"/>
          </p:nvPr>
        </p:nvSpPr>
        <p:spPr>
          <a:xfrm>
            <a:off x="1295400" y="1371600"/>
            <a:ext cx="9601200" cy="2286000"/>
          </a:xfrm>
        </p:spPr>
        <p:txBody>
          <a:bodyPr anchor="b">
            <a:noAutofit/>
          </a:bodyPr>
          <a:lstStyle>
            <a:lvl1pPr algn="ctr">
              <a:spcBef>
                <a:spcPts val="0"/>
              </a:spcBef>
              <a:defRPr sz="4400" b="1" i="0" cap="none"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Thank you.</a:t>
            </a:r>
          </a:p>
        </p:txBody>
      </p:sp>
      <p:sp>
        <p:nvSpPr>
          <p:cNvPr id="3" name="Subtitle 2">
            <a:extLst>
              <a:ext uri="{FF2B5EF4-FFF2-40B4-BE49-F238E27FC236}">
                <a16:creationId xmlns:a16="http://schemas.microsoft.com/office/drawing/2014/main" id="{068844DD-3073-D44E-B7F8-5475B240B515}"/>
              </a:ext>
            </a:extLst>
          </p:cNvPr>
          <p:cNvSpPr>
            <a:spLocks noGrp="1"/>
          </p:cNvSpPr>
          <p:nvPr>
            <p:ph type="subTitle" idx="1" hasCustomPrompt="1"/>
          </p:nvPr>
        </p:nvSpPr>
        <p:spPr>
          <a:xfrm>
            <a:off x="1295400" y="3657600"/>
            <a:ext cx="9601200" cy="1219200"/>
          </a:xfrm>
        </p:spPr>
        <p:txBody>
          <a:bodyPr>
            <a:noAutofit/>
          </a:bodyPr>
          <a:lstStyle>
            <a:lvl1pPr marL="0" indent="0" algn="ctr">
              <a:spcBef>
                <a:spcPts val="0"/>
              </a:spcBef>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Final Notes / CTA</a:t>
            </a:r>
          </a:p>
        </p:txBody>
      </p:sp>
      <p:sp>
        <p:nvSpPr>
          <p:cNvPr id="8" name="Text Placeholder 7">
            <a:extLst>
              <a:ext uri="{FF2B5EF4-FFF2-40B4-BE49-F238E27FC236}">
                <a16:creationId xmlns:a16="http://schemas.microsoft.com/office/drawing/2014/main" id="{75FB2383-3B72-7443-9666-3C1FF3828A13}"/>
              </a:ext>
            </a:extLst>
          </p:cNvPr>
          <p:cNvSpPr>
            <a:spLocks noGrp="1"/>
          </p:cNvSpPr>
          <p:nvPr>
            <p:ph type="body" sz="quarter" idx="13" hasCustomPrompt="1"/>
          </p:nvPr>
        </p:nvSpPr>
        <p:spPr>
          <a:xfrm>
            <a:off x="1295400" y="4876800"/>
            <a:ext cx="9601200" cy="304800"/>
          </a:xfrm>
        </p:spPr>
        <p:txBody>
          <a:bodyPr/>
          <a:lstStyle>
            <a:lvl1pPr marL="0" indent="0" algn="ctr">
              <a:spcBef>
                <a:spcPts val="0"/>
              </a:spcBef>
              <a:buNone/>
              <a:defRPr sz="1200" b="1" i="0" cap="all" baseline="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INCLUDE CONTACT INFORMATION HERE</a:t>
            </a:r>
          </a:p>
        </p:txBody>
      </p:sp>
    </p:spTree>
    <p:extLst>
      <p:ext uri="{BB962C8B-B14F-4D97-AF65-F5344CB8AC3E}">
        <p14:creationId xmlns:p14="http://schemas.microsoft.com/office/powerpoint/2010/main" val="3102242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9992BC-E3DD-B241-ACA8-CB09B565573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B9F62A-5732-7541-B707-0FD52DD693D7}"/>
              </a:ext>
            </a:extLst>
          </p:cNvPr>
          <p:cNvSpPr>
            <a:spLocks noGrp="1"/>
          </p:cNvSpPr>
          <p:nvPr>
            <p:ph type="ctrTitle" hasCustomPrompt="1"/>
          </p:nvPr>
        </p:nvSpPr>
        <p:spPr>
          <a:xfrm>
            <a:off x="609600" y="1981200"/>
            <a:ext cx="10972800" cy="1828800"/>
          </a:xfrm>
        </p:spPr>
        <p:txBody>
          <a:bodyPr anchor="b"/>
          <a:lstStyle>
            <a:lvl1pPr algn="r">
              <a:defRPr sz="48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68844DD-3073-D44E-B7F8-5475B240B515}"/>
              </a:ext>
            </a:extLst>
          </p:cNvPr>
          <p:cNvSpPr>
            <a:spLocks noGrp="1"/>
          </p:cNvSpPr>
          <p:nvPr>
            <p:ph type="subTitle" idx="1" hasCustomPrompt="1"/>
          </p:nvPr>
        </p:nvSpPr>
        <p:spPr>
          <a:xfrm>
            <a:off x="609600" y="3810000"/>
            <a:ext cx="10972800" cy="1066800"/>
          </a:xfrm>
        </p:spPr>
        <p:txBody>
          <a:bodyPr/>
          <a:lstStyle>
            <a:lvl1pPr marL="0" indent="0" algn="r">
              <a:spcBef>
                <a:spcPts val="600"/>
              </a:spcBef>
              <a:buNone/>
              <a:defRPr sz="2200" b="0" i="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61328CFA-BA0A-F140-B0DF-AB162E3F4C2E}"/>
              </a:ext>
            </a:extLst>
          </p:cNvPr>
          <p:cNvSpPr>
            <a:spLocks noGrp="1"/>
          </p:cNvSpPr>
          <p:nvPr>
            <p:ph type="body" sz="quarter" idx="13" hasCustomPrompt="1"/>
          </p:nvPr>
        </p:nvSpPr>
        <p:spPr>
          <a:xfrm>
            <a:off x="609600" y="4876800"/>
            <a:ext cx="10972800" cy="457200"/>
          </a:xfrm>
        </p:spPr>
        <p:txBody>
          <a:bodyPr/>
          <a:lstStyle>
            <a:lvl1pPr marL="0" indent="0" algn="r">
              <a:spcBef>
                <a:spcPts val="0"/>
              </a:spcBef>
              <a:buNone/>
              <a:defRPr sz="12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PRESENTER</a:t>
            </a:r>
          </a:p>
          <a:p>
            <a:pPr lvl="0"/>
            <a:r>
              <a:rPr lang="en-US"/>
              <a:t>title</a:t>
            </a:r>
          </a:p>
        </p:txBody>
      </p:sp>
    </p:spTree>
    <p:extLst>
      <p:ext uri="{BB962C8B-B14F-4D97-AF65-F5344CB8AC3E}">
        <p14:creationId xmlns:p14="http://schemas.microsoft.com/office/powerpoint/2010/main" val="750185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BF1AFB-1872-A64A-91F6-79155D22C7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2117B0-2D0E-5547-BD80-2C7AAB4BD01E}"/>
              </a:ext>
            </a:extLst>
          </p:cNvPr>
          <p:cNvSpPr>
            <a:spLocks noGrp="1"/>
          </p:cNvSpPr>
          <p:nvPr>
            <p:ph type="title" hasCustomPrompt="1"/>
          </p:nvPr>
        </p:nvSpPr>
        <p:spPr>
          <a:xfrm>
            <a:off x="609600" y="1981200"/>
            <a:ext cx="10972800" cy="1828800"/>
          </a:xfrm>
        </p:spPr>
        <p:txBody>
          <a:bodyPr anchor="b"/>
          <a:lstStyle>
            <a:lvl1pPr algn="r">
              <a:defRPr sz="48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D184082-A21E-0F4E-AB32-B790123808B6}"/>
              </a:ext>
            </a:extLst>
          </p:cNvPr>
          <p:cNvSpPr>
            <a:spLocks noGrp="1"/>
          </p:cNvSpPr>
          <p:nvPr>
            <p:ph type="body" idx="1" hasCustomPrompt="1"/>
          </p:nvPr>
        </p:nvSpPr>
        <p:spPr>
          <a:xfrm>
            <a:off x="609600" y="3810000"/>
            <a:ext cx="10972800" cy="1219200"/>
          </a:xfrm>
        </p:spPr>
        <p:txBody>
          <a:bodyPr/>
          <a:lstStyle>
            <a:lvl1pPr marL="0" indent="0" algn="r">
              <a:spcBef>
                <a:spcPts val="600"/>
              </a:spcBef>
              <a:buNone/>
              <a:defRPr sz="2200" b="0" i="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96980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Quot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9F939E-61B0-BF4D-BA6A-B08FF7CF5CD6}"/>
              </a:ext>
            </a:extLst>
          </p:cNvPr>
          <p:cNvPicPr>
            <a:picLocks noChangeAspect="1"/>
          </p:cNvPicPr>
          <p:nvPr userDrawn="1"/>
        </p:nvPicPr>
        <p:blipFill>
          <a:blip r:embed="rId2"/>
          <a:srcRect/>
          <a:stretch/>
        </p:blipFill>
        <p:spPr>
          <a:xfrm>
            <a:off x="2381" y="0"/>
            <a:ext cx="12187237" cy="6858000"/>
          </a:xfrm>
          <a:prstGeom prst="rect">
            <a:avLst/>
          </a:prstGeom>
        </p:spPr>
      </p:pic>
      <p:sp>
        <p:nvSpPr>
          <p:cNvPr id="2" name="Title 1">
            <a:extLst>
              <a:ext uri="{FF2B5EF4-FFF2-40B4-BE49-F238E27FC236}">
                <a16:creationId xmlns:a16="http://schemas.microsoft.com/office/drawing/2014/main" id="{F02117B0-2D0E-5547-BD80-2C7AAB4BD01E}"/>
              </a:ext>
            </a:extLst>
          </p:cNvPr>
          <p:cNvSpPr>
            <a:spLocks noGrp="1"/>
          </p:cNvSpPr>
          <p:nvPr>
            <p:ph type="title" hasCustomPrompt="1"/>
          </p:nvPr>
        </p:nvSpPr>
        <p:spPr>
          <a:xfrm>
            <a:off x="609600" y="1981200"/>
            <a:ext cx="10972800" cy="1828800"/>
          </a:xfrm>
        </p:spPr>
        <p:txBody>
          <a:bodyPr anchor="b"/>
          <a:lstStyle>
            <a:lvl1pPr algn="l">
              <a:defRPr sz="4800" b="0" i="0" cap="none" baseline="0">
                <a:solidFill>
                  <a:schemeClr val="bg1"/>
                </a:solidFill>
                <a:latin typeface="Gentium Book Basic" panose="02000503060000020004" pitchFamily="2" charset="77"/>
                <a:ea typeface="Open Sans Extrabold" panose="020B0606030504020204" pitchFamily="34" charset="0"/>
                <a:cs typeface="Open Sans Extrabold" panose="020B060603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D184082-A21E-0F4E-AB32-B790123808B6}"/>
              </a:ext>
            </a:extLst>
          </p:cNvPr>
          <p:cNvSpPr>
            <a:spLocks noGrp="1"/>
          </p:cNvSpPr>
          <p:nvPr>
            <p:ph type="body" idx="1" hasCustomPrompt="1"/>
          </p:nvPr>
        </p:nvSpPr>
        <p:spPr>
          <a:xfrm>
            <a:off x="609600" y="3810000"/>
            <a:ext cx="10972800" cy="1219200"/>
          </a:xfrm>
        </p:spPr>
        <p:txBody>
          <a:bodyPr/>
          <a:lstStyle>
            <a:lvl1pPr marL="0" indent="0" algn="r">
              <a:spcBef>
                <a:spcPts val="0"/>
              </a:spcBef>
              <a:buNone/>
              <a:defRPr sz="1100" b="1" i="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—ATTRIBUTION USES EM DASH</a:t>
            </a:r>
          </a:p>
          <a:p>
            <a:pPr lvl="0"/>
            <a:r>
              <a:rPr lang="en-US"/>
              <a:t>RIGHT ALIGN</a:t>
            </a:r>
          </a:p>
        </p:txBody>
      </p:sp>
    </p:spTree>
    <p:extLst>
      <p:ext uri="{BB962C8B-B14F-4D97-AF65-F5344CB8AC3E}">
        <p14:creationId xmlns:p14="http://schemas.microsoft.com/office/powerpoint/2010/main" val="3137999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A52BD3-50D3-E240-8C56-3421BA116E2D}"/>
              </a:ext>
            </a:extLst>
          </p:cNvPr>
          <p:cNvPicPr>
            <a:picLocks noChangeAspect="1"/>
          </p:cNvPicPr>
          <p:nvPr userDrawn="1"/>
        </p:nvPicPr>
        <p:blipFill>
          <a:blip r:embed="rId2"/>
          <a:srcRect/>
          <a:stretch/>
        </p:blipFill>
        <p:spPr>
          <a:xfrm>
            <a:off x="4762" y="0"/>
            <a:ext cx="12182475" cy="6858000"/>
          </a:xfrm>
          <a:prstGeom prst="rect">
            <a:avLst/>
          </a:prstGeom>
        </p:spPr>
      </p:pic>
      <p:sp>
        <p:nvSpPr>
          <p:cNvPr id="2" name="Title 1">
            <a:extLst>
              <a:ext uri="{FF2B5EF4-FFF2-40B4-BE49-F238E27FC236}">
                <a16:creationId xmlns:a16="http://schemas.microsoft.com/office/drawing/2014/main" id="{5EFDA33F-4A3F-6641-A4A2-7B5F130D0E48}"/>
              </a:ext>
            </a:extLst>
          </p:cNvPr>
          <p:cNvSpPr>
            <a:spLocks noGrp="1"/>
          </p:cNvSpPr>
          <p:nvPr>
            <p:ph type="title" hasCustomPrompt="1"/>
          </p:nvPr>
        </p:nvSpPr>
        <p:spPr>
          <a:xfrm>
            <a:off x="609600" y="761999"/>
            <a:ext cx="10972800" cy="91440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5F420B9-9AC9-8B48-8610-D3813A6B9F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BEC50A7-E7D5-B945-9D33-9C4B46FF8F7C}"/>
              </a:ext>
            </a:extLst>
          </p:cNvPr>
          <p:cNvSpPr>
            <a:spLocks noGrp="1"/>
          </p:cNvSpPr>
          <p:nvPr>
            <p:ph type="ftr" sz="quarter" idx="11"/>
          </p:nvPr>
        </p:nvSpPr>
        <p:spPr/>
        <p:txBody>
          <a:bodyPr wrap="none"/>
          <a:lstStyle>
            <a:lvl1pPr>
              <a:spcBef>
                <a:spcPts val="0"/>
              </a:spcBef>
              <a:defRPr/>
            </a:lvl1pPr>
          </a:lstStyle>
          <a:p>
            <a:r>
              <a:rPr lang="en-US"/>
              <a:t>optional title of presentation / section</a:t>
            </a:r>
          </a:p>
        </p:txBody>
      </p:sp>
      <p:sp>
        <p:nvSpPr>
          <p:cNvPr id="6" name="Slide Number Placeholder 5">
            <a:extLst>
              <a:ext uri="{FF2B5EF4-FFF2-40B4-BE49-F238E27FC236}">
                <a16:creationId xmlns:a16="http://schemas.microsoft.com/office/drawing/2014/main" id="{5F40C705-2D5C-4045-A885-99FB5CB62251}"/>
              </a:ext>
            </a:extLst>
          </p:cNvPr>
          <p:cNvSpPr>
            <a:spLocks noGrp="1"/>
          </p:cNvSpPr>
          <p:nvPr>
            <p:ph type="sldNum" sz="quarter" idx="12"/>
          </p:nvPr>
        </p:nvSpPr>
        <p:spPr/>
        <p:txBody>
          <a:bodyPr wrap="none"/>
          <a:lstStyle>
            <a:lvl1pPr>
              <a:spcBef>
                <a:spcPts val="0"/>
              </a:spcBef>
              <a:defRPr/>
            </a:lvl1pPr>
          </a:lstStyle>
          <a:p>
            <a:fld id="{4B8EE153-BF0C-9B4F-8512-164F9C8D6C2E}" type="slidenum">
              <a:rPr lang="en-US" smtClean="0"/>
              <a:pPr/>
              <a:t>‹#›</a:t>
            </a:fld>
            <a:endParaRPr lang="en-US"/>
          </a:p>
        </p:txBody>
      </p:sp>
      <p:sp>
        <p:nvSpPr>
          <p:cNvPr id="10" name="TextBox 9">
            <a:extLst>
              <a:ext uri="{FF2B5EF4-FFF2-40B4-BE49-F238E27FC236}">
                <a16:creationId xmlns:a16="http://schemas.microsoft.com/office/drawing/2014/main" id="{9FFF927E-D4B8-B442-A268-3A0253E1B592}"/>
              </a:ext>
            </a:extLst>
          </p:cNvPr>
          <p:cNvSpPr txBox="1"/>
          <p:nvPr userDrawn="1"/>
        </p:nvSpPr>
        <p:spPr>
          <a:xfrm>
            <a:off x="270885" y="0"/>
            <a:ext cx="2213235" cy="533400"/>
          </a:xfrm>
          <a:prstGeom prst="rect">
            <a:avLst/>
          </a:prstGeom>
          <a:noFill/>
        </p:spPr>
        <p:txBody>
          <a:bodyPr wrap="none" rtlCol="0" anchor="ctr">
            <a:noAutofit/>
          </a:bodyPr>
          <a:lstStyle/>
          <a:p>
            <a:pPr>
              <a:spcBef>
                <a:spcPts val="0"/>
              </a:spcBef>
            </a:pPr>
            <a:r>
              <a:rPr lang="en-US" sz="1200" b="1" i="0" spc="-4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UNIVERSITY OF CINCINNATI |</a:t>
            </a:r>
          </a:p>
        </p:txBody>
      </p:sp>
      <p:sp>
        <p:nvSpPr>
          <p:cNvPr id="12" name="Text Placeholder 11">
            <a:extLst>
              <a:ext uri="{FF2B5EF4-FFF2-40B4-BE49-F238E27FC236}">
                <a16:creationId xmlns:a16="http://schemas.microsoft.com/office/drawing/2014/main" id="{2ECDA9B6-561F-8041-9235-DB0F3B2348F0}"/>
              </a:ext>
            </a:extLst>
          </p:cNvPr>
          <p:cNvSpPr>
            <a:spLocks noGrp="1"/>
          </p:cNvSpPr>
          <p:nvPr>
            <p:ph type="body" sz="quarter" idx="13" hasCustomPrompt="1"/>
          </p:nvPr>
        </p:nvSpPr>
        <p:spPr>
          <a:xfrm>
            <a:off x="2425700" y="0"/>
            <a:ext cx="3657600" cy="533400"/>
          </a:xfrm>
        </p:spPr>
        <p:txBody>
          <a:bodyPr wrap="none" anchor="ctr">
            <a:noAutofit/>
          </a:bodyPr>
          <a:lstStyle>
            <a:lvl1pPr marL="0" indent="0">
              <a:spcBef>
                <a:spcPts val="0"/>
              </a:spcBef>
              <a:buFontTx/>
              <a:buNone/>
              <a:defRPr sz="12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UNIT NAME</a:t>
            </a:r>
          </a:p>
        </p:txBody>
      </p:sp>
    </p:spTree>
    <p:extLst>
      <p:ext uri="{BB962C8B-B14F-4D97-AF65-F5344CB8AC3E}">
        <p14:creationId xmlns:p14="http://schemas.microsoft.com/office/powerpoint/2010/main" val="1393427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No Initial Bulle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A52BD3-50D3-E240-8C56-3421BA116E2D}"/>
              </a:ext>
            </a:extLst>
          </p:cNvPr>
          <p:cNvPicPr>
            <a:picLocks noChangeAspect="1"/>
          </p:cNvPicPr>
          <p:nvPr userDrawn="1"/>
        </p:nvPicPr>
        <p:blipFill>
          <a:blip r:embed="rId2"/>
          <a:srcRect/>
          <a:stretch/>
        </p:blipFill>
        <p:spPr>
          <a:xfrm>
            <a:off x="4762" y="0"/>
            <a:ext cx="12182475" cy="6858000"/>
          </a:xfrm>
          <a:prstGeom prst="rect">
            <a:avLst/>
          </a:prstGeom>
        </p:spPr>
      </p:pic>
      <p:sp>
        <p:nvSpPr>
          <p:cNvPr id="2" name="Title 1">
            <a:extLst>
              <a:ext uri="{FF2B5EF4-FFF2-40B4-BE49-F238E27FC236}">
                <a16:creationId xmlns:a16="http://schemas.microsoft.com/office/drawing/2014/main" id="{5EFDA33F-4A3F-6641-A4A2-7B5F130D0E48}"/>
              </a:ext>
            </a:extLst>
          </p:cNvPr>
          <p:cNvSpPr>
            <a:spLocks noGrp="1"/>
          </p:cNvSpPr>
          <p:nvPr>
            <p:ph type="title" hasCustomPrompt="1"/>
          </p:nvPr>
        </p:nvSpPr>
        <p:spPr>
          <a:xfrm>
            <a:off x="609600" y="761999"/>
            <a:ext cx="10972800" cy="91440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5F420B9-9AC9-8B48-8610-D3813A6B9FCC}"/>
              </a:ext>
            </a:extLst>
          </p:cNvPr>
          <p:cNvSpPr>
            <a:spLocks noGrp="1"/>
          </p:cNvSpPr>
          <p:nvPr>
            <p:ph idx="1"/>
          </p:nvPr>
        </p:nvSpPr>
        <p:spPr/>
        <p:txBody>
          <a:bodyPr/>
          <a:lstStyle>
            <a:lvl1pPr marL="0" indent="0">
              <a:buNone/>
              <a:defRPr>
                <a:solidFill>
                  <a:schemeClr val="accent1"/>
                </a:solidFill>
              </a:defRPr>
            </a:lvl1pPr>
            <a:lvl2pPr marL="466725" indent="-233363">
              <a:tabLst/>
              <a:defRPr/>
            </a:lvl2pPr>
            <a:lvl3pPr marL="923925" indent="-233363">
              <a:tabLst/>
              <a:defRPr/>
            </a:lvl3pPr>
            <a:lvl4pPr marL="1381125" indent="-233363">
              <a:tabLst/>
              <a:defRPr/>
            </a:lvl4pPr>
            <a:lvl5pPr marL="1838325" indent="-233363">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BEC50A7-E7D5-B945-9D33-9C4B46FF8F7C}"/>
              </a:ext>
            </a:extLst>
          </p:cNvPr>
          <p:cNvSpPr>
            <a:spLocks noGrp="1"/>
          </p:cNvSpPr>
          <p:nvPr>
            <p:ph type="ftr" sz="quarter" idx="11"/>
          </p:nvPr>
        </p:nvSpPr>
        <p:spPr/>
        <p:txBody>
          <a:bodyPr wrap="none"/>
          <a:lstStyle>
            <a:lvl1pPr>
              <a:spcBef>
                <a:spcPts val="0"/>
              </a:spcBef>
              <a:defRPr/>
            </a:lvl1pPr>
          </a:lstStyle>
          <a:p>
            <a:r>
              <a:rPr lang="en-US"/>
              <a:t>optional title of presentation / section</a:t>
            </a:r>
          </a:p>
        </p:txBody>
      </p:sp>
      <p:sp>
        <p:nvSpPr>
          <p:cNvPr id="6" name="Slide Number Placeholder 5">
            <a:extLst>
              <a:ext uri="{FF2B5EF4-FFF2-40B4-BE49-F238E27FC236}">
                <a16:creationId xmlns:a16="http://schemas.microsoft.com/office/drawing/2014/main" id="{5F40C705-2D5C-4045-A885-99FB5CB62251}"/>
              </a:ext>
            </a:extLst>
          </p:cNvPr>
          <p:cNvSpPr>
            <a:spLocks noGrp="1"/>
          </p:cNvSpPr>
          <p:nvPr>
            <p:ph type="sldNum" sz="quarter" idx="12"/>
          </p:nvPr>
        </p:nvSpPr>
        <p:spPr/>
        <p:txBody>
          <a:bodyPr wrap="none"/>
          <a:lstStyle>
            <a:lvl1pPr>
              <a:spcBef>
                <a:spcPts val="0"/>
              </a:spcBef>
              <a:defRPr/>
            </a:lvl1pPr>
          </a:lstStyle>
          <a:p>
            <a:fld id="{4B8EE153-BF0C-9B4F-8512-164F9C8D6C2E}" type="slidenum">
              <a:rPr lang="en-US" smtClean="0"/>
              <a:pPr/>
              <a:t>‹#›</a:t>
            </a:fld>
            <a:endParaRPr lang="en-US"/>
          </a:p>
        </p:txBody>
      </p:sp>
      <p:sp>
        <p:nvSpPr>
          <p:cNvPr id="10" name="TextBox 9">
            <a:extLst>
              <a:ext uri="{FF2B5EF4-FFF2-40B4-BE49-F238E27FC236}">
                <a16:creationId xmlns:a16="http://schemas.microsoft.com/office/drawing/2014/main" id="{9FFF927E-D4B8-B442-A268-3A0253E1B592}"/>
              </a:ext>
            </a:extLst>
          </p:cNvPr>
          <p:cNvSpPr txBox="1"/>
          <p:nvPr userDrawn="1"/>
        </p:nvSpPr>
        <p:spPr>
          <a:xfrm>
            <a:off x="270885" y="0"/>
            <a:ext cx="2213235" cy="533400"/>
          </a:xfrm>
          <a:prstGeom prst="rect">
            <a:avLst/>
          </a:prstGeom>
          <a:noFill/>
        </p:spPr>
        <p:txBody>
          <a:bodyPr wrap="none" rtlCol="0" anchor="ctr">
            <a:noAutofit/>
          </a:bodyPr>
          <a:lstStyle/>
          <a:p>
            <a:pPr>
              <a:spcBef>
                <a:spcPts val="0"/>
              </a:spcBef>
            </a:pPr>
            <a:r>
              <a:rPr lang="en-US" sz="1200" b="1" i="0" spc="-4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UNIVERSITY OF CINCINNATI |</a:t>
            </a:r>
          </a:p>
        </p:txBody>
      </p:sp>
      <p:sp>
        <p:nvSpPr>
          <p:cNvPr id="12" name="Text Placeholder 11">
            <a:extLst>
              <a:ext uri="{FF2B5EF4-FFF2-40B4-BE49-F238E27FC236}">
                <a16:creationId xmlns:a16="http://schemas.microsoft.com/office/drawing/2014/main" id="{2ECDA9B6-561F-8041-9235-DB0F3B2348F0}"/>
              </a:ext>
            </a:extLst>
          </p:cNvPr>
          <p:cNvSpPr>
            <a:spLocks noGrp="1"/>
          </p:cNvSpPr>
          <p:nvPr>
            <p:ph type="body" sz="quarter" idx="13" hasCustomPrompt="1"/>
          </p:nvPr>
        </p:nvSpPr>
        <p:spPr>
          <a:xfrm>
            <a:off x="2425700" y="0"/>
            <a:ext cx="3657600" cy="533400"/>
          </a:xfrm>
        </p:spPr>
        <p:txBody>
          <a:bodyPr wrap="none" anchor="ctr">
            <a:noAutofit/>
          </a:bodyPr>
          <a:lstStyle>
            <a:lvl1pPr marL="0" indent="0">
              <a:spcBef>
                <a:spcPts val="0"/>
              </a:spcBef>
              <a:buFontTx/>
              <a:buNone/>
              <a:defRPr sz="12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UNIT NAME</a:t>
            </a:r>
          </a:p>
        </p:txBody>
      </p:sp>
    </p:spTree>
    <p:extLst>
      <p:ext uri="{BB962C8B-B14F-4D97-AF65-F5344CB8AC3E}">
        <p14:creationId xmlns:p14="http://schemas.microsoft.com/office/powerpoint/2010/main" val="1825624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09A35B-A3BD-4448-9C3B-6B304D25F81A}"/>
              </a:ext>
            </a:extLst>
          </p:cNvPr>
          <p:cNvPicPr>
            <a:picLocks noChangeAspect="1"/>
          </p:cNvPicPr>
          <p:nvPr userDrawn="1"/>
        </p:nvPicPr>
        <p:blipFill>
          <a:blip r:embed="rId2"/>
          <a:srcRect/>
          <a:stretch/>
        </p:blipFill>
        <p:spPr>
          <a:xfrm>
            <a:off x="4762" y="0"/>
            <a:ext cx="12182475" cy="6858000"/>
          </a:xfrm>
          <a:prstGeom prst="rect">
            <a:avLst/>
          </a:prstGeom>
        </p:spPr>
      </p:pic>
      <p:sp>
        <p:nvSpPr>
          <p:cNvPr id="2" name="Title 1">
            <a:extLst>
              <a:ext uri="{FF2B5EF4-FFF2-40B4-BE49-F238E27FC236}">
                <a16:creationId xmlns:a16="http://schemas.microsoft.com/office/drawing/2014/main" id="{D162D09A-7E32-604A-90F0-11F89F95714F}"/>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AC049C-AFC6-A44B-A9A0-72B89139CCDE}"/>
              </a:ext>
            </a:extLst>
          </p:cNvPr>
          <p:cNvSpPr>
            <a:spLocks noGrp="1"/>
          </p:cNvSpPr>
          <p:nvPr>
            <p:ph sz="half" idx="1"/>
          </p:nvPr>
        </p:nvSpPr>
        <p:spPr>
          <a:xfrm>
            <a:off x="609600" y="2057400"/>
            <a:ext cx="5029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B11E09-ACFE-BE46-AC87-852F52903815}"/>
              </a:ext>
            </a:extLst>
          </p:cNvPr>
          <p:cNvSpPr>
            <a:spLocks noGrp="1"/>
          </p:cNvSpPr>
          <p:nvPr>
            <p:ph sz="half" idx="2"/>
          </p:nvPr>
        </p:nvSpPr>
        <p:spPr>
          <a:xfrm>
            <a:off x="6553200" y="2057400"/>
            <a:ext cx="5029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5F9C3BA-ECC2-0942-B65A-B695E46A5FB0}"/>
              </a:ext>
            </a:extLst>
          </p:cNvPr>
          <p:cNvSpPr>
            <a:spLocks noGrp="1"/>
          </p:cNvSpPr>
          <p:nvPr>
            <p:ph type="ftr" sz="quarter" idx="11"/>
          </p:nvPr>
        </p:nvSpPr>
        <p:spPr/>
        <p:txBody>
          <a:bodyPr wrap="none"/>
          <a:lstStyle>
            <a:lvl1pPr>
              <a:spcBef>
                <a:spcPts val="0"/>
              </a:spcBef>
              <a:defRPr/>
            </a:lvl1pPr>
          </a:lstStyle>
          <a:p>
            <a:r>
              <a:rPr lang="en-US"/>
              <a:t>optional title of presentation / section</a:t>
            </a:r>
          </a:p>
        </p:txBody>
      </p:sp>
      <p:sp>
        <p:nvSpPr>
          <p:cNvPr id="7" name="Slide Number Placeholder 6">
            <a:extLst>
              <a:ext uri="{FF2B5EF4-FFF2-40B4-BE49-F238E27FC236}">
                <a16:creationId xmlns:a16="http://schemas.microsoft.com/office/drawing/2014/main" id="{2B9E1AE8-FEC5-BE48-B0E0-0DFC2E298010}"/>
              </a:ext>
            </a:extLst>
          </p:cNvPr>
          <p:cNvSpPr>
            <a:spLocks noGrp="1"/>
          </p:cNvSpPr>
          <p:nvPr>
            <p:ph type="sldNum" sz="quarter" idx="12"/>
          </p:nvPr>
        </p:nvSpPr>
        <p:spPr/>
        <p:txBody>
          <a:bodyPr wrap="none"/>
          <a:lstStyle>
            <a:lvl1pPr>
              <a:spcBef>
                <a:spcPts val="0"/>
              </a:spcBef>
              <a:defRPr/>
            </a:lvl1pPr>
          </a:lstStyle>
          <a:p>
            <a:fld id="{4B8EE153-BF0C-9B4F-8512-164F9C8D6C2E}" type="slidenum">
              <a:rPr lang="en-US" smtClean="0"/>
              <a:pPr/>
              <a:t>‹#›</a:t>
            </a:fld>
            <a:endParaRPr lang="en-US"/>
          </a:p>
        </p:txBody>
      </p:sp>
      <p:sp>
        <p:nvSpPr>
          <p:cNvPr id="11" name="TextBox 10">
            <a:extLst>
              <a:ext uri="{FF2B5EF4-FFF2-40B4-BE49-F238E27FC236}">
                <a16:creationId xmlns:a16="http://schemas.microsoft.com/office/drawing/2014/main" id="{A576E1E2-60C8-0F4D-B6F8-1DC830A04979}"/>
              </a:ext>
            </a:extLst>
          </p:cNvPr>
          <p:cNvSpPr txBox="1"/>
          <p:nvPr userDrawn="1"/>
        </p:nvSpPr>
        <p:spPr>
          <a:xfrm>
            <a:off x="270885" y="0"/>
            <a:ext cx="2213235" cy="533400"/>
          </a:xfrm>
          <a:prstGeom prst="rect">
            <a:avLst/>
          </a:prstGeom>
          <a:noFill/>
        </p:spPr>
        <p:txBody>
          <a:bodyPr wrap="none" rtlCol="0" anchor="ctr">
            <a:noAutofit/>
          </a:bodyPr>
          <a:lstStyle/>
          <a:p>
            <a:pPr>
              <a:spcBef>
                <a:spcPts val="0"/>
              </a:spcBef>
            </a:pPr>
            <a:r>
              <a:rPr lang="en-US" sz="1200" b="1" i="0" spc="-4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UNIVERSITY OF CINCINNATI |</a:t>
            </a:r>
          </a:p>
        </p:txBody>
      </p:sp>
      <p:sp>
        <p:nvSpPr>
          <p:cNvPr id="12" name="Text Placeholder 11">
            <a:extLst>
              <a:ext uri="{FF2B5EF4-FFF2-40B4-BE49-F238E27FC236}">
                <a16:creationId xmlns:a16="http://schemas.microsoft.com/office/drawing/2014/main" id="{84EED321-549B-184B-B067-4F85DB8718E1}"/>
              </a:ext>
            </a:extLst>
          </p:cNvPr>
          <p:cNvSpPr>
            <a:spLocks noGrp="1"/>
          </p:cNvSpPr>
          <p:nvPr>
            <p:ph type="body" sz="quarter" idx="13" hasCustomPrompt="1"/>
          </p:nvPr>
        </p:nvSpPr>
        <p:spPr>
          <a:xfrm>
            <a:off x="2425700" y="0"/>
            <a:ext cx="3657600" cy="533400"/>
          </a:xfrm>
        </p:spPr>
        <p:txBody>
          <a:bodyPr wrap="none" anchor="ctr">
            <a:noAutofit/>
          </a:bodyPr>
          <a:lstStyle>
            <a:lvl1pPr marL="0" indent="0">
              <a:spcBef>
                <a:spcPts val="0"/>
              </a:spcBef>
              <a:buFontTx/>
              <a:buNone/>
              <a:defRPr sz="12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UNIT NAME</a:t>
            </a:r>
          </a:p>
        </p:txBody>
      </p:sp>
    </p:spTree>
    <p:extLst>
      <p:ext uri="{BB962C8B-B14F-4D97-AF65-F5344CB8AC3E}">
        <p14:creationId xmlns:p14="http://schemas.microsoft.com/office/powerpoint/2010/main" val="2963686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No Initial Bulle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09A35B-A3BD-4448-9C3B-6B304D25F81A}"/>
              </a:ext>
            </a:extLst>
          </p:cNvPr>
          <p:cNvPicPr>
            <a:picLocks noChangeAspect="1"/>
          </p:cNvPicPr>
          <p:nvPr userDrawn="1"/>
        </p:nvPicPr>
        <p:blipFill>
          <a:blip r:embed="rId2"/>
          <a:srcRect/>
          <a:stretch/>
        </p:blipFill>
        <p:spPr>
          <a:xfrm>
            <a:off x="4762" y="0"/>
            <a:ext cx="12182475" cy="6858000"/>
          </a:xfrm>
          <a:prstGeom prst="rect">
            <a:avLst/>
          </a:prstGeom>
        </p:spPr>
      </p:pic>
      <p:sp>
        <p:nvSpPr>
          <p:cNvPr id="2" name="Title 1">
            <a:extLst>
              <a:ext uri="{FF2B5EF4-FFF2-40B4-BE49-F238E27FC236}">
                <a16:creationId xmlns:a16="http://schemas.microsoft.com/office/drawing/2014/main" id="{D162D09A-7E32-604A-90F0-11F89F95714F}"/>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AC049C-AFC6-A44B-A9A0-72B89139CCDE}"/>
              </a:ext>
            </a:extLst>
          </p:cNvPr>
          <p:cNvSpPr>
            <a:spLocks noGrp="1"/>
          </p:cNvSpPr>
          <p:nvPr>
            <p:ph sz="half" idx="1"/>
          </p:nvPr>
        </p:nvSpPr>
        <p:spPr>
          <a:xfrm>
            <a:off x="609600" y="2057400"/>
            <a:ext cx="5029200" cy="4343400"/>
          </a:xfrm>
        </p:spPr>
        <p:txBody>
          <a:bodyPr/>
          <a:lstStyle>
            <a:lvl1pPr marL="0" indent="0">
              <a:buNone/>
              <a:defRPr>
                <a:solidFill>
                  <a:schemeClr val="accent1"/>
                </a:solidFill>
              </a:defRPr>
            </a:lvl1pPr>
            <a:lvl2pPr marL="466725" indent="-233363">
              <a:tabLst/>
              <a:defRPr/>
            </a:lvl2pPr>
            <a:lvl3pPr marL="923925" indent="-233363">
              <a:tabLst/>
              <a:defRPr/>
            </a:lvl3pPr>
            <a:lvl4pPr marL="1381125" indent="-233363">
              <a:tabLst/>
              <a:defRPr/>
            </a:lvl4pPr>
            <a:lvl5pPr marL="1838325" indent="-233363">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B11E09-ACFE-BE46-AC87-852F52903815}"/>
              </a:ext>
            </a:extLst>
          </p:cNvPr>
          <p:cNvSpPr>
            <a:spLocks noGrp="1"/>
          </p:cNvSpPr>
          <p:nvPr>
            <p:ph sz="half" idx="2"/>
          </p:nvPr>
        </p:nvSpPr>
        <p:spPr>
          <a:xfrm>
            <a:off x="6553200" y="2057400"/>
            <a:ext cx="5029200" cy="4343400"/>
          </a:xfrm>
        </p:spPr>
        <p:txBody>
          <a:bodyPr/>
          <a:lstStyle>
            <a:lvl1pPr marL="0" indent="0">
              <a:buNone/>
              <a:defRPr>
                <a:solidFill>
                  <a:schemeClr val="accent1"/>
                </a:solidFill>
              </a:defRPr>
            </a:lvl1pPr>
            <a:lvl2pPr marL="466725" indent="-233363">
              <a:tabLst/>
              <a:defRPr/>
            </a:lvl2pPr>
            <a:lvl3pPr marL="923925" indent="-233363">
              <a:tabLst/>
              <a:defRPr/>
            </a:lvl3pPr>
            <a:lvl4pPr marL="1381125" indent="-233363">
              <a:tabLst/>
              <a:defRPr/>
            </a:lvl4pPr>
            <a:lvl5pPr marL="1838325" indent="-233363">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5F9C3BA-ECC2-0942-B65A-B695E46A5FB0}"/>
              </a:ext>
            </a:extLst>
          </p:cNvPr>
          <p:cNvSpPr>
            <a:spLocks noGrp="1"/>
          </p:cNvSpPr>
          <p:nvPr>
            <p:ph type="ftr" sz="quarter" idx="11"/>
          </p:nvPr>
        </p:nvSpPr>
        <p:spPr/>
        <p:txBody>
          <a:bodyPr wrap="none"/>
          <a:lstStyle>
            <a:lvl1pPr>
              <a:spcBef>
                <a:spcPts val="0"/>
              </a:spcBef>
              <a:defRPr/>
            </a:lvl1pPr>
          </a:lstStyle>
          <a:p>
            <a:r>
              <a:rPr lang="en-US"/>
              <a:t>optional title of presentation / section</a:t>
            </a:r>
          </a:p>
        </p:txBody>
      </p:sp>
      <p:sp>
        <p:nvSpPr>
          <p:cNvPr id="7" name="Slide Number Placeholder 6">
            <a:extLst>
              <a:ext uri="{FF2B5EF4-FFF2-40B4-BE49-F238E27FC236}">
                <a16:creationId xmlns:a16="http://schemas.microsoft.com/office/drawing/2014/main" id="{2B9E1AE8-FEC5-BE48-B0E0-0DFC2E298010}"/>
              </a:ext>
            </a:extLst>
          </p:cNvPr>
          <p:cNvSpPr>
            <a:spLocks noGrp="1"/>
          </p:cNvSpPr>
          <p:nvPr>
            <p:ph type="sldNum" sz="quarter" idx="12"/>
          </p:nvPr>
        </p:nvSpPr>
        <p:spPr/>
        <p:txBody>
          <a:bodyPr wrap="none"/>
          <a:lstStyle>
            <a:lvl1pPr>
              <a:spcBef>
                <a:spcPts val="0"/>
              </a:spcBef>
              <a:defRPr/>
            </a:lvl1pPr>
          </a:lstStyle>
          <a:p>
            <a:fld id="{4B8EE153-BF0C-9B4F-8512-164F9C8D6C2E}" type="slidenum">
              <a:rPr lang="en-US" smtClean="0"/>
              <a:pPr/>
              <a:t>‹#›</a:t>
            </a:fld>
            <a:endParaRPr lang="en-US"/>
          </a:p>
        </p:txBody>
      </p:sp>
      <p:sp>
        <p:nvSpPr>
          <p:cNvPr id="11" name="TextBox 10">
            <a:extLst>
              <a:ext uri="{FF2B5EF4-FFF2-40B4-BE49-F238E27FC236}">
                <a16:creationId xmlns:a16="http://schemas.microsoft.com/office/drawing/2014/main" id="{A576E1E2-60C8-0F4D-B6F8-1DC830A04979}"/>
              </a:ext>
            </a:extLst>
          </p:cNvPr>
          <p:cNvSpPr txBox="1"/>
          <p:nvPr userDrawn="1"/>
        </p:nvSpPr>
        <p:spPr>
          <a:xfrm>
            <a:off x="270885" y="0"/>
            <a:ext cx="2213235" cy="533400"/>
          </a:xfrm>
          <a:prstGeom prst="rect">
            <a:avLst/>
          </a:prstGeom>
          <a:noFill/>
        </p:spPr>
        <p:txBody>
          <a:bodyPr wrap="none" rtlCol="0" anchor="ctr">
            <a:noAutofit/>
          </a:bodyPr>
          <a:lstStyle/>
          <a:p>
            <a:pPr>
              <a:spcBef>
                <a:spcPts val="0"/>
              </a:spcBef>
            </a:pPr>
            <a:r>
              <a:rPr lang="en-US" sz="1200" b="1" i="0" spc="-4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UNIVERSITY OF CINCINNATI |</a:t>
            </a:r>
          </a:p>
        </p:txBody>
      </p:sp>
      <p:sp>
        <p:nvSpPr>
          <p:cNvPr id="12" name="Text Placeholder 11">
            <a:extLst>
              <a:ext uri="{FF2B5EF4-FFF2-40B4-BE49-F238E27FC236}">
                <a16:creationId xmlns:a16="http://schemas.microsoft.com/office/drawing/2014/main" id="{84EED321-549B-184B-B067-4F85DB8718E1}"/>
              </a:ext>
            </a:extLst>
          </p:cNvPr>
          <p:cNvSpPr>
            <a:spLocks noGrp="1"/>
          </p:cNvSpPr>
          <p:nvPr>
            <p:ph type="body" sz="quarter" idx="13" hasCustomPrompt="1"/>
          </p:nvPr>
        </p:nvSpPr>
        <p:spPr>
          <a:xfrm>
            <a:off x="2425700" y="0"/>
            <a:ext cx="3657600" cy="533400"/>
          </a:xfrm>
        </p:spPr>
        <p:txBody>
          <a:bodyPr wrap="none" anchor="ctr">
            <a:noAutofit/>
          </a:bodyPr>
          <a:lstStyle>
            <a:lvl1pPr marL="0" indent="0">
              <a:spcBef>
                <a:spcPts val="0"/>
              </a:spcBef>
              <a:buFontTx/>
              <a:buNone/>
              <a:defRPr sz="12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UNIT NAME</a:t>
            </a:r>
          </a:p>
        </p:txBody>
      </p:sp>
    </p:spTree>
    <p:extLst>
      <p:ext uri="{BB962C8B-B14F-4D97-AF65-F5344CB8AC3E}">
        <p14:creationId xmlns:p14="http://schemas.microsoft.com/office/powerpoint/2010/main" val="1066724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A33F-4A3F-6641-A4A2-7B5F130D0E48}"/>
              </a:ext>
            </a:extLst>
          </p:cNvPr>
          <p:cNvSpPr>
            <a:spLocks noGrp="1"/>
          </p:cNvSpPr>
          <p:nvPr>
            <p:ph type="title" hasCustomPrompt="1"/>
          </p:nvPr>
        </p:nvSpPr>
        <p:spPr>
          <a:xfrm>
            <a:off x="609600" y="1752599"/>
            <a:ext cx="10972800" cy="2743201"/>
          </a:xfrm>
        </p:spPr>
        <p:txBody>
          <a:bodyPr wrap="square" anchor="b"/>
          <a:lstStyle>
            <a:lvl1pPr algn="ctr">
              <a:defRPr sz="19900" b="1" i="0">
                <a:solidFill>
                  <a:schemeClr val="accent1"/>
                </a:solidFill>
                <a:latin typeface="Gentium Book Basic" panose="02000503060000020004" pitchFamily="2" charset="77"/>
              </a:defRPr>
            </a:lvl1pPr>
          </a:lstStyle>
          <a:p>
            <a:r>
              <a:rPr lang="en-US"/>
              <a:t>123</a:t>
            </a:r>
          </a:p>
        </p:txBody>
      </p:sp>
      <p:sp>
        <p:nvSpPr>
          <p:cNvPr id="5" name="Footer Placeholder 4">
            <a:extLst>
              <a:ext uri="{FF2B5EF4-FFF2-40B4-BE49-F238E27FC236}">
                <a16:creationId xmlns:a16="http://schemas.microsoft.com/office/drawing/2014/main" id="{5BEC50A7-E7D5-B945-9D33-9C4B46FF8F7C}"/>
              </a:ext>
            </a:extLst>
          </p:cNvPr>
          <p:cNvSpPr>
            <a:spLocks noGrp="1"/>
          </p:cNvSpPr>
          <p:nvPr>
            <p:ph type="ftr" sz="quarter" idx="11"/>
          </p:nvPr>
        </p:nvSpPr>
        <p:spPr/>
        <p:txBody>
          <a:bodyPr wrap="none"/>
          <a:lstStyle>
            <a:lvl1pPr>
              <a:spcBef>
                <a:spcPts val="0"/>
              </a:spcBef>
              <a:defRPr/>
            </a:lvl1pPr>
          </a:lstStyle>
          <a:p>
            <a:r>
              <a:rPr lang="en-US"/>
              <a:t>optional title of presentation / section</a:t>
            </a:r>
          </a:p>
        </p:txBody>
      </p:sp>
      <p:sp>
        <p:nvSpPr>
          <p:cNvPr id="6" name="Slide Number Placeholder 5">
            <a:extLst>
              <a:ext uri="{FF2B5EF4-FFF2-40B4-BE49-F238E27FC236}">
                <a16:creationId xmlns:a16="http://schemas.microsoft.com/office/drawing/2014/main" id="{5F40C705-2D5C-4045-A885-99FB5CB62251}"/>
              </a:ext>
            </a:extLst>
          </p:cNvPr>
          <p:cNvSpPr>
            <a:spLocks noGrp="1"/>
          </p:cNvSpPr>
          <p:nvPr>
            <p:ph type="sldNum" sz="quarter" idx="12"/>
          </p:nvPr>
        </p:nvSpPr>
        <p:spPr/>
        <p:txBody>
          <a:bodyPr wrap="none"/>
          <a:lstStyle>
            <a:lvl1pPr>
              <a:spcBef>
                <a:spcPts val="0"/>
              </a:spcBef>
              <a:defRPr/>
            </a:lvl1pPr>
          </a:lstStyle>
          <a:p>
            <a:fld id="{4B8EE153-BF0C-9B4F-8512-164F9C8D6C2E}" type="slidenum">
              <a:rPr lang="en-US" smtClean="0"/>
              <a:pPr/>
              <a:t>‹#›</a:t>
            </a:fld>
            <a:endParaRPr lang="en-US"/>
          </a:p>
        </p:txBody>
      </p:sp>
      <p:sp>
        <p:nvSpPr>
          <p:cNvPr id="11" name="Text Placeholder 2">
            <a:extLst>
              <a:ext uri="{FF2B5EF4-FFF2-40B4-BE49-F238E27FC236}">
                <a16:creationId xmlns:a16="http://schemas.microsoft.com/office/drawing/2014/main" id="{2E40B588-5A54-D544-A8CE-EC8556D52397}"/>
              </a:ext>
            </a:extLst>
          </p:cNvPr>
          <p:cNvSpPr>
            <a:spLocks noGrp="1"/>
          </p:cNvSpPr>
          <p:nvPr>
            <p:ph type="body" idx="1" hasCustomPrompt="1"/>
          </p:nvPr>
        </p:nvSpPr>
        <p:spPr>
          <a:xfrm>
            <a:off x="3581400" y="3962400"/>
            <a:ext cx="5029198" cy="457200"/>
          </a:xfrm>
        </p:spPr>
        <p:txBody>
          <a:bodyPr anchor="b">
            <a:noAutofit/>
          </a:bodyPr>
          <a:lstStyle>
            <a:lvl1pPr marL="0" indent="0">
              <a:spcBef>
                <a:spcPts val="0"/>
              </a:spcBef>
              <a:buNone/>
              <a:defRPr sz="24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Stat header title</a:t>
            </a:r>
          </a:p>
        </p:txBody>
      </p:sp>
      <p:sp>
        <p:nvSpPr>
          <p:cNvPr id="13" name="Text Placeholder 6">
            <a:extLst>
              <a:ext uri="{FF2B5EF4-FFF2-40B4-BE49-F238E27FC236}">
                <a16:creationId xmlns:a16="http://schemas.microsoft.com/office/drawing/2014/main" id="{A80FD8F8-8CFE-3441-84A6-D25A58B5F1EF}"/>
              </a:ext>
            </a:extLst>
          </p:cNvPr>
          <p:cNvSpPr>
            <a:spLocks noGrp="1"/>
          </p:cNvSpPr>
          <p:nvPr>
            <p:ph type="body" sz="quarter" idx="20"/>
          </p:nvPr>
        </p:nvSpPr>
        <p:spPr>
          <a:xfrm>
            <a:off x="3581400" y="4343400"/>
            <a:ext cx="5029200" cy="1981200"/>
          </a:xfrm>
        </p:spPr>
        <p:txBody>
          <a:bodyPr/>
          <a:lstStyle>
            <a:lvl1pPr marL="0" indent="0">
              <a:spcBef>
                <a:spcPts val="600"/>
              </a:spcBef>
              <a:buNone/>
              <a:defRPr sz="2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8" name="TextBox 7">
            <a:extLst>
              <a:ext uri="{FF2B5EF4-FFF2-40B4-BE49-F238E27FC236}">
                <a16:creationId xmlns:a16="http://schemas.microsoft.com/office/drawing/2014/main" id="{632EBDDC-7ED8-284C-AE15-24509455CB2A}"/>
              </a:ext>
            </a:extLst>
          </p:cNvPr>
          <p:cNvSpPr txBox="1"/>
          <p:nvPr userDrawn="1"/>
        </p:nvSpPr>
        <p:spPr>
          <a:xfrm>
            <a:off x="270885" y="0"/>
            <a:ext cx="2213235" cy="533400"/>
          </a:xfrm>
          <a:prstGeom prst="rect">
            <a:avLst/>
          </a:prstGeom>
          <a:noFill/>
        </p:spPr>
        <p:txBody>
          <a:bodyPr wrap="none" rtlCol="0" anchor="ctr">
            <a:noAutofit/>
          </a:bodyPr>
          <a:lstStyle/>
          <a:p>
            <a:pPr>
              <a:spcBef>
                <a:spcPts val="0"/>
              </a:spcBef>
            </a:pPr>
            <a:r>
              <a:rPr lang="en-US" sz="1200" b="1" i="0" spc="-4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UNIVERSITY OF CINCINNATI |</a:t>
            </a:r>
          </a:p>
        </p:txBody>
      </p:sp>
      <p:sp>
        <p:nvSpPr>
          <p:cNvPr id="9" name="Text Placeholder 11">
            <a:extLst>
              <a:ext uri="{FF2B5EF4-FFF2-40B4-BE49-F238E27FC236}">
                <a16:creationId xmlns:a16="http://schemas.microsoft.com/office/drawing/2014/main" id="{C7090FA4-4A48-264E-B664-FF3E87558452}"/>
              </a:ext>
            </a:extLst>
          </p:cNvPr>
          <p:cNvSpPr>
            <a:spLocks noGrp="1"/>
          </p:cNvSpPr>
          <p:nvPr>
            <p:ph type="body" sz="quarter" idx="13" hasCustomPrompt="1"/>
          </p:nvPr>
        </p:nvSpPr>
        <p:spPr>
          <a:xfrm>
            <a:off x="2425700" y="0"/>
            <a:ext cx="3657600" cy="533400"/>
          </a:xfrm>
        </p:spPr>
        <p:txBody>
          <a:bodyPr wrap="none" anchor="ctr">
            <a:noAutofit/>
          </a:bodyPr>
          <a:lstStyle>
            <a:lvl1pPr marL="0" indent="0">
              <a:spcBef>
                <a:spcPts val="0"/>
              </a:spcBef>
              <a:buFontTx/>
              <a:buNone/>
              <a:defRPr sz="1200" b="1" i="0" cap="all"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UNIT NAME</a:t>
            </a:r>
          </a:p>
        </p:txBody>
      </p:sp>
    </p:spTree>
    <p:extLst>
      <p:ext uri="{BB962C8B-B14F-4D97-AF65-F5344CB8AC3E}">
        <p14:creationId xmlns:p14="http://schemas.microsoft.com/office/powerpoint/2010/main" val="1729653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16E922-93AD-CE40-B02F-12E3AA3D80CA}"/>
              </a:ext>
            </a:extLst>
          </p:cNvPr>
          <p:cNvPicPr>
            <a:picLocks noChangeAspect="1"/>
          </p:cNvPicPr>
          <p:nvPr userDrawn="1"/>
        </p:nvPicPr>
        <p:blipFill>
          <a:blip r:embed="rId19"/>
          <a:srcRect/>
          <a:stretch/>
        </p:blipFill>
        <p:spPr>
          <a:xfrm>
            <a:off x="4762" y="0"/>
            <a:ext cx="12182475" cy="6858000"/>
          </a:xfrm>
          <a:prstGeom prst="rect">
            <a:avLst/>
          </a:prstGeom>
        </p:spPr>
      </p:pic>
      <p:sp>
        <p:nvSpPr>
          <p:cNvPr id="2" name="Title Placeholder 1">
            <a:extLst>
              <a:ext uri="{FF2B5EF4-FFF2-40B4-BE49-F238E27FC236}">
                <a16:creationId xmlns:a16="http://schemas.microsoft.com/office/drawing/2014/main" id="{1FA39D2D-D91C-5046-8870-D00A2207D78F}"/>
              </a:ext>
            </a:extLst>
          </p:cNvPr>
          <p:cNvSpPr>
            <a:spLocks noGrp="1"/>
          </p:cNvSpPr>
          <p:nvPr>
            <p:ph type="title"/>
          </p:nvPr>
        </p:nvSpPr>
        <p:spPr>
          <a:xfrm>
            <a:off x="609600" y="761999"/>
            <a:ext cx="10972800" cy="914401"/>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9CDAF345-2C15-784C-8F16-306F72669876}"/>
              </a:ext>
            </a:extLst>
          </p:cNvPr>
          <p:cNvSpPr>
            <a:spLocks noGrp="1"/>
          </p:cNvSpPr>
          <p:nvPr>
            <p:ph type="body" idx="1"/>
          </p:nvPr>
        </p:nvSpPr>
        <p:spPr>
          <a:xfrm>
            <a:off x="609600" y="2057400"/>
            <a:ext cx="10972800" cy="43434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B9673B7-DFA7-0947-A989-874AFA03CAF2}"/>
              </a:ext>
            </a:extLst>
          </p:cNvPr>
          <p:cNvSpPr>
            <a:spLocks noGrp="1"/>
          </p:cNvSpPr>
          <p:nvPr>
            <p:ph type="ftr" sz="quarter" idx="3"/>
          </p:nvPr>
        </p:nvSpPr>
        <p:spPr>
          <a:xfrm>
            <a:off x="7848600" y="10160"/>
            <a:ext cx="3740727" cy="523240"/>
          </a:xfrm>
          <a:prstGeom prst="rect">
            <a:avLst/>
          </a:prstGeom>
        </p:spPr>
        <p:txBody>
          <a:bodyPr vert="horz" wrap="none" lIns="91440" tIns="45720" rIns="91440" bIns="45720" rtlCol="0" anchor="ctr">
            <a:noAutofit/>
          </a:bodyPr>
          <a:lstStyle>
            <a:lvl1pPr algn="r">
              <a:defRPr sz="900" b="1" i="0">
                <a:solidFill>
                  <a:schemeClr val="bg1"/>
                </a:solidFill>
                <a:latin typeface="Open Sans Condensed" panose="020B0606030504020204" pitchFamily="34" charset="0"/>
                <a:ea typeface="Open Sans Condensed" panose="020B0606030504020204" pitchFamily="34" charset="0"/>
                <a:cs typeface="Open Sans Condensed" panose="020B0606030504020204" pitchFamily="34" charset="0"/>
              </a:defRPr>
            </a:lvl1pPr>
          </a:lstStyle>
          <a:p>
            <a:r>
              <a:rPr lang="en-US"/>
              <a:t>optional title of presentation / section</a:t>
            </a:r>
          </a:p>
        </p:txBody>
      </p:sp>
      <p:sp>
        <p:nvSpPr>
          <p:cNvPr id="6" name="Slide Number Placeholder 5">
            <a:extLst>
              <a:ext uri="{FF2B5EF4-FFF2-40B4-BE49-F238E27FC236}">
                <a16:creationId xmlns:a16="http://schemas.microsoft.com/office/drawing/2014/main" id="{EA3DEF30-57EC-664D-8AB7-11F533FF4A7A}"/>
              </a:ext>
            </a:extLst>
          </p:cNvPr>
          <p:cNvSpPr>
            <a:spLocks noGrp="1"/>
          </p:cNvSpPr>
          <p:nvPr>
            <p:ph type="sldNum" sz="quarter" idx="4"/>
          </p:nvPr>
        </p:nvSpPr>
        <p:spPr>
          <a:xfrm>
            <a:off x="11582400" y="0"/>
            <a:ext cx="457200" cy="533400"/>
          </a:xfrm>
          <a:prstGeom prst="rect">
            <a:avLst/>
          </a:prstGeom>
        </p:spPr>
        <p:txBody>
          <a:bodyPr vert="horz" wrap="none" lIns="91440" tIns="45720" rIns="91440" bIns="45720" rtlCol="0" anchor="ctr">
            <a:noAutofit/>
          </a:bodyPr>
          <a:lstStyle>
            <a:lvl1pPr algn="r">
              <a:defRPr sz="1200"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fld id="{4B8EE153-BF0C-9B4F-8512-164F9C8D6C2E}" type="slidenum">
              <a:rPr lang="en-US" smtClean="0"/>
              <a:pPr/>
              <a:t>‹#›</a:t>
            </a:fld>
            <a:endParaRPr lang="en-US"/>
          </a:p>
        </p:txBody>
      </p:sp>
      <p:sp>
        <p:nvSpPr>
          <p:cNvPr id="13" name="TextBox 12">
            <a:extLst>
              <a:ext uri="{FF2B5EF4-FFF2-40B4-BE49-F238E27FC236}">
                <a16:creationId xmlns:a16="http://schemas.microsoft.com/office/drawing/2014/main" id="{8E45BD0A-22BE-8C44-BAC5-A8DB0EF1D79A}"/>
              </a:ext>
            </a:extLst>
          </p:cNvPr>
          <p:cNvSpPr txBox="1"/>
          <p:nvPr userDrawn="1"/>
        </p:nvSpPr>
        <p:spPr>
          <a:xfrm>
            <a:off x="270885" y="0"/>
            <a:ext cx="2396115" cy="533400"/>
          </a:xfrm>
          <a:prstGeom prst="rect">
            <a:avLst/>
          </a:prstGeom>
          <a:noFill/>
        </p:spPr>
        <p:txBody>
          <a:bodyPr wrap="none" rtlCol="0" anchor="ctr">
            <a:noAutofit/>
          </a:bodyPr>
          <a:lstStyle/>
          <a:p>
            <a:r>
              <a:rPr lang="en-US" sz="1200" b="1" i="0" spc="-40" baseline="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UNIVERSITY OF CINCINNATI |</a:t>
            </a:r>
          </a:p>
        </p:txBody>
      </p:sp>
    </p:spTree>
    <p:extLst>
      <p:ext uri="{BB962C8B-B14F-4D97-AF65-F5344CB8AC3E}">
        <p14:creationId xmlns:p14="http://schemas.microsoft.com/office/powerpoint/2010/main" val="257253429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73" r:id="rId4"/>
    <p:sldLayoutId id="2147483650" r:id="rId5"/>
    <p:sldLayoutId id="2147483674" r:id="rId6"/>
    <p:sldLayoutId id="2147483652" r:id="rId7"/>
    <p:sldLayoutId id="2147483675" r:id="rId8"/>
    <p:sldLayoutId id="2147483672" r:id="rId9"/>
    <p:sldLayoutId id="2147483666" r:id="rId10"/>
    <p:sldLayoutId id="2147483667" r:id="rId11"/>
    <p:sldLayoutId id="2147483668" r:id="rId12"/>
    <p:sldLayoutId id="2147483669" r:id="rId13"/>
    <p:sldLayoutId id="2147483654" r:id="rId14"/>
    <p:sldLayoutId id="2147483655" r:id="rId15"/>
    <p:sldLayoutId id="2147483671" r:id="rId16"/>
    <p:sldLayoutId id="2147483670" r:id="rId1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100000"/>
        </a:lnSpc>
        <a:spcBef>
          <a:spcPct val="0"/>
        </a:spcBef>
        <a:buNone/>
        <a:defRPr sz="2500" b="0" i="0" kern="1200" cap="all"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100000"/>
        </a:lnSpc>
        <a:spcBef>
          <a:spcPts val="1800"/>
        </a:spcBef>
        <a:buClr>
          <a:schemeClr val="accent1"/>
        </a:buClr>
        <a:buSzPct val="75000"/>
        <a:buFont typeface="Arial" panose="020B0604020202020204" pitchFamily="34" charset="0"/>
        <a:buChar char="•"/>
        <a:defRPr sz="2400" b="0" i="0" kern="1200">
          <a:solidFill>
            <a:schemeClr val="tx1"/>
          </a:solidFill>
          <a:latin typeface="Gentium Book Basic" panose="02000503060000020004" pitchFamily="2" charset="77"/>
          <a:ea typeface="+mn-ea"/>
          <a:cs typeface="+mn-cs"/>
        </a:defRPr>
      </a:lvl1pPr>
      <a:lvl2pPr marL="6858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sz="1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sz="1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uc.edu/campus-life/caps" TargetMode="External"/><Relationship Id="rId7" Type="http://schemas.openxmlformats.org/officeDocument/2006/relationships/hyperlink" Target="mailto:ombuds@uc.edu" TargetMode="External"/><Relationship Id="rId2" Type="http://schemas.microsoft.com/office/2018/10/relationships/comments" Target="../comments/modernComment_136_DBE3422F.xml"/><Relationship Id="rId1" Type="http://schemas.openxmlformats.org/officeDocument/2006/relationships/slideLayout" Target="../slideLayouts/slideLayout5.xml"/><Relationship Id="rId6" Type="http://schemas.openxmlformats.org/officeDocument/2006/relationships/hyperlink" Target="http://www.uc.edu/sa" TargetMode="External"/><Relationship Id="rId5" Type="http://schemas.openxmlformats.org/officeDocument/2006/relationships/hyperlink" Target="mailto:Daniel.cummins@uc.edu" TargetMode="External"/><Relationship Id="rId4" Type="http://schemas.openxmlformats.org/officeDocument/2006/relationships/hyperlink" Target="mailto:Wellness.Center@uc.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22_F14293CF.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2E_A7CFF02A.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mailto:Prevention.Training@uc.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B241-E3E6-FD49-969D-B292D97BC644}"/>
              </a:ext>
            </a:extLst>
          </p:cNvPr>
          <p:cNvSpPr>
            <a:spLocks noGrp="1"/>
          </p:cNvSpPr>
          <p:nvPr>
            <p:ph type="ctrTitle"/>
          </p:nvPr>
        </p:nvSpPr>
        <p:spPr/>
        <p:txBody>
          <a:bodyPr/>
          <a:lstStyle/>
          <a:p>
            <a:r>
              <a:rPr lang="en-US">
                <a:latin typeface="Open Sans Extrabold"/>
                <a:ea typeface="Open Sans Extrabold"/>
                <a:cs typeface="Open Sans Extrabold"/>
              </a:rPr>
              <a:t>Supporting Your Health and</a:t>
            </a:r>
            <a:br>
              <a:rPr lang="en-US">
                <a:latin typeface="Open Sans Extrabold"/>
                <a:ea typeface="Open Sans Extrabold"/>
                <a:cs typeface="Open Sans Extrabold"/>
              </a:rPr>
            </a:br>
            <a:r>
              <a:rPr lang="en-US">
                <a:latin typeface="Open Sans Extrabold"/>
                <a:ea typeface="Open Sans Extrabold"/>
                <a:cs typeface="Open Sans Extrabold"/>
              </a:rPr>
              <a:t>Well-Being at UC</a:t>
            </a:r>
            <a:endParaRPr lang="en-US"/>
          </a:p>
        </p:txBody>
      </p:sp>
      <p:sp>
        <p:nvSpPr>
          <p:cNvPr id="3" name="Subtitle 2">
            <a:extLst>
              <a:ext uri="{FF2B5EF4-FFF2-40B4-BE49-F238E27FC236}">
                <a16:creationId xmlns:a16="http://schemas.microsoft.com/office/drawing/2014/main" id="{8AB7E40F-489B-B043-9753-7C5EB7C34BBD}"/>
              </a:ext>
            </a:extLst>
          </p:cNvPr>
          <p:cNvSpPr>
            <a:spLocks noGrp="1"/>
          </p:cNvSpPr>
          <p:nvPr>
            <p:ph type="subTitle" idx="1"/>
          </p:nvPr>
        </p:nvSpPr>
        <p:spPr/>
        <p:txBody>
          <a:bodyPr vert="horz" lIns="91440" tIns="45720" rIns="91440" bIns="45720" rtlCol="0" anchor="t">
            <a:noAutofit/>
          </a:bodyPr>
          <a:lstStyle/>
          <a:p>
            <a:endParaRPr lang="en-US">
              <a:solidFill>
                <a:srgbClr val="E00122"/>
              </a:solidFill>
              <a:latin typeface="Gentium Book Basic"/>
              <a:ea typeface="Calibri"/>
              <a:cs typeface="Calibri"/>
            </a:endParaRPr>
          </a:p>
          <a:p>
            <a:r>
              <a:rPr lang="en-US">
                <a:solidFill>
                  <a:srgbClr val="E00122"/>
                </a:solidFill>
                <a:latin typeface="Gentium Book Basic"/>
                <a:ea typeface="Calibri"/>
                <a:cs typeface="Calibri"/>
              </a:rPr>
              <a:t>Counseling and Psychological Services, </a:t>
            </a:r>
          </a:p>
          <a:p>
            <a:r>
              <a:rPr lang="en-US">
                <a:solidFill>
                  <a:srgbClr val="E00122"/>
                </a:solidFill>
                <a:latin typeface="Gentium Book Basic"/>
                <a:ea typeface="Calibri"/>
                <a:cs typeface="Calibri"/>
              </a:rPr>
              <a:t>Student Wellness Center, CARE Team, &amp; Ombuds</a:t>
            </a:r>
            <a:endParaRPr lang="en-US"/>
          </a:p>
        </p:txBody>
      </p:sp>
    </p:spTree>
    <p:extLst>
      <p:ext uri="{BB962C8B-B14F-4D97-AF65-F5344CB8AC3E}">
        <p14:creationId xmlns:p14="http://schemas.microsoft.com/office/powerpoint/2010/main" val="1498475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7746-6EA0-E582-4E7C-6FDCA5FB4FDD}"/>
              </a:ext>
            </a:extLst>
          </p:cNvPr>
          <p:cNvSpPr>
            <a:spLocks noGrp="1"/>
          </p:cNvSpPr>
          <p:nvPr>
            <p:ph type="title"/>
          </p:nvPr>
        </p:nvSpPr>
        <p:spPr/>
        <p:txBody>
          <a:bodyPr/>
          <a:lstStyle/>
          <a:p>
            <a:r>
              <a:rPr lang="en-US">
                <a:latin typeface="Open Sans Extrabold"/>
                <a:ea typeface="Open Sans Extrabold"/>
                <a:cs typeface="Open Sans Extrabold"/>
              </a:rPr>
              <a:t>ombuds</a:t>
            </a:r>
            <a:endParaRPr lang="en-US"/>
          </a:p>
        </p:txBody>
      </p:sp>
    </p:spTree>
    <p:extLst>
      <p:ext uri="{BB962C8B-B14F-4D97-AF65-F5344CB8AC3E}">
        <p14:creationId xmlns:p14="http://schemas.microsoft.com/office/powerpoint/2010/main" val="2504815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2E34-049D-EF94-3186-0E88BBDB0040}"/>
              </a:ext>
            </a:extLst>
          </p:cNvPr>
          <p:cNvSpPr>
            <a:spLocks noGrp="1"/>
          </p:cNvSpPr>
          <p:nvPr>
            <p:ph type="title"/>
          </p:nvPr>
        </p:nvSpPr>
        <p:spPr/>
        <p:txBody>
          <a:bodyPr/>
          <a:lstStyle/>
          <a:p>
            <a:r>
              <a:rPr lang="en-US"/>
              <a:t>ombuds</a:t>
            </a:r>
          </a:p>
        </p:txBody>
      </p:sp>
      <p:sp>
        <p:nvSpPr>
          <p:cNvPr id="3" name="Content Placeholder 2">
            <a:extLst>
              <a:ext uri="{FF2B5EF4-FFF2-40B4-BE49-F238E27FC236}">
                <a16:creationId xmlns:a16="http://schemas.microsoft.com/office/drawing/2014/main" id="{4D8E910D-7884-D84F-8C8B-444CC8151C05}"/>
              </a:ext>
            </a:extLst>
          </p:cNvPr>
          <p:cNvSpPr>
            <a:spLocks noGrp="1"/>
          </p:cNvSpPr>
          <p:nvPr>
            <p:ph idx="1"/>
          </p:nvPr>
        </p:nvSpPr>
        <p:spPr>
          <a:xfrm>
            <a:off x="609600" y="1732280"/>
            <a:ext cx="9051702" cy="4343400"/>
          </a:xfrm>
        </p:spPr>
        <p:txBody>
          <a:bodyPr vert="horz" lIns="91440" tIns="45720" rIns="91440" bIns="45720" rtlCol="0" anchor="t">
            <a:noAutofit/>
          </a:bodyPr>
          <a:lstStyle/>
          <a:p>
            <a:r>
              <a:rPr lang="en-US">
                <a:latin typeface="Gentium Book Basic"/>
                <a:cs typeface="Times New Roman"/>
              </a:rPr>
              <a:t>The Office of the University Ombuds is a safe place for all members (student, staff, and faculty) of the UC community to talk about university related conflicts, issues or concerns.  </a:t>
            </a:r>
          </a:p>
          <a:p>
            <a:r>
              <a:rPr lang="en-US">
                <a:latin typeface="Gentium Book Basic"/>
                <a:cs typeface="Times New Roman"/>
              </a:rPr>
              <a:t>Our office staff will listen to your concerns and help you identify options for successful resolution. The Ombuds Office is an informal, impartial, and confidential office outside of Title IX.</a:t>
            </a:r>
          </a:p>
          <a:p>
            <a:r>
              <a:rPr lang="en-US">
                <a:latin typeface="Gentium Book Basic"/>
                <a:cs typeface="Times New Roman"/>
              </a:rPr>
              <a:t>If you find yourself wondering about what to do with a conflict or problem reach out and we can help with coaching through the issue, help with referrals, mediation, direct you to the formal policy, or other relevant options. </a:t>
            </a:r>
          </a:p>
          <a:p>
            <a:r>
              <a:rPr lang="en-US">
                <a:latin typeface="Gentium Book Basic"/>
                <a:cs typeface="Times New Roman"/>
              </a:rPr>
              <a:t>Reach out to ombuds@uc.edu or 513-556-5956</a:t>
            </a:r>
            <a:endParaRPr lang="en-US">
              <a:latin typeface="Gentium Book Basic"/>
            </a:endParaRPr>
          </a:p>
        </p:txBody>
      </p:sp>
      <p:sp>
        <p:nvSpPr>
          <p:cNvPr id="4" name="Footer Placeholder 3">
            <a:extLst>
              <a:ext uri="{FF2B5EF4-FFF2-40B4-BE49-F238E27FC236}">
                <a16:creationId xmlns:a16="http://schemas.microsoft.com/office/drawing/2014/main" id="{2D729432-592D-E6F7-2787-E5D1EA1F4774}"/>
              </a:ext>
            </a:extLst>
          </p:cNvPr>
          <p:cNvSpPr>
            <a:spLocks noGrp="1"/>
          </p:cNvSpPr>
          <p:nvPr>
            <p:ph type="ftr" sz="quarter" idx="11"/>
          </p:nvPr>
        </p:nvSpPr>
        <p:spPr/>
        <p:txBody>
          <a:bodyPr/>
          <a:lstStyle/>
          <a:p>
            <a:r>
              <a:rPr lang="en-US">
                <a:latin typeface="Open Sans Condensed"/>
              </a:rPr>
              <a:t>Supporting Your Health &amp; Well-Being at UC</a:t>
            </a:r>
          </a:p>
        </p:txBody>
      </p:sp>
      <p:sp>
        <p:nvSpPr>
          <p:cNvPr id="5" name="Slide Number Placeholder 4">
            <a:extLst>
              <a:ext uri="{FF2B5EF4-FFF2-40B4-BE49-F238E27FC236}">
                <a16:creationId xmlns:a16="http://schemas.microsoft.com/office/drawing/2014/main" id="{9261B504-F445-D15E-145A-5040F0362502}"/>
              </a:ext>
            </a:extLst>
          </p:cNvPr>
          <p:cNvSpPr>
            <a:spLocks noGrp="1"/>
          </p:cNvSpPr>
          <p:nvPr>
            <p:ph type="sldNum" sz="quarter" idx="12"/>
          </p:nvPr>
        </p:nvSpPr>
        <p:spPr/>
        <p:txBody>
          <a:bodyPr/>
          <a:lstStyle/>
          <a:p>
            <a:fld id="{4B8EE153-BF0C-9B4F-8512-164F9C8D6C2E}" type="slidenum">
              <a:rPr lang="en-US" smtClean="0"/>
              <a:pPr/>
              <a:t>11</a:t>
            </a:fld>
            <a:endParaRPr lang="en-US"/>
          </a:p>
        </p:txBody>
      </p:sp>
      <p:sp>
        <p:nvSpPr>
          <p:cNvPr id="6" name="Text Placeholder 5">
            <a:extLst>
              <a:ext uri="{FF2B5EF4-FFF2-40B4-BE49-F238E27FC236}">
                <a16:creationId xmlns:a16="http://schemas.microsoft.com/office/drawing/2014/main" id="{DA31D9E7-A361-6A74-D95C-B47220F00732}"/>
              </a:ext>
            </a:extLst>
          </p:cNvPr>
          <p:cNvSpPr>
            <a:spLocks noGrp="1"/>
          </p:cNvSpPr>
          <p:nvPr>
            <p:ph type="body" sz="quarter" idx="13"/>
          </p:nvPr>
        </p:nvSpPr>
        <p:spPr/>
        <p:txBody>
          <a:bodyPr/>
          <a:lstStyle/>
          <a:p>
            <a:r>
              <a:rPr lang="en-US"/>
              <a:t>STUDENT AFFAIRS</a:t>
            </a:r>
          </a:p>
        </p:txBody>
      </p:sp>
      <p:pic>
        <p:nvPicPr>
          <p:cNvPr id="7" name="Picture 7">
            <a:extLst>
              <a:ext uri="{FF2B5EF4-FFF2-40B4-BE49-F238E27FC236}">
                <a16:creationId xmlns:a16="http://schemas.microsoft.com/office/drawing/2014/main" id="{8052F0FD-9769-6DAE-1201-1BB66802A0C1}"/>
              </a:ext>
            </a:extLst>
          </p:cNvPr>
          <p:cNvPicPr>
            <a:picLocks noChangeAspect="1"/>
          </p:cNvPicPr>
          <p:nvPr/>
        </p:nvPicPr>
        <p:blipFill>
          <a:blip r:embed="rId3"/>
          <a:stretch>
            <a:fillRect/>
          </a:stretch>
        </p:blipFill>
        <p:spPr>
          <a:xfrm>
            <a:off x="9563874" y="1380522"/>
            <a:ext cx="2324735" cy="1932305"/>
          </a:xfrm>
          <a:prstGeom prst="rect">
            <a:avLst/>
          </a:prstGeom>
        </p:spPr>
      </p:pic>
    </p:spTree>
    <p:extLst>
      <p:ext uri="{BB962C8B-B14F-4D97-AF65-F5344CB8AC3E}">
        <p14:creationId xmlns:p14="http://schemas.microsoft.com/office/powerpoint/2010/main" val="86778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10;&#10;Description automatically generated">
            <a:extLst>
              <a:ext uri="{FF2B5EF4-FFF2-40B4-BE49-F238E27FC236}">
                <a16:creationId xmlns:a16="http://schemas.microsoft.com/office/drawing/2014/main" id="{1B006A5B-77DB-8375-BE7D-5A02572A6D4F}"/>
              </a:ext>
            </a:extLst>
          </p:cNvPr>
          <p:cNvPicPr>
            <a:picLocks noChangeAspect="1"/>
          </p:cNvPicPr>
          <p:nvPr/>
        </p:nvPicPr>
        <p:blipFill>
          <a:blip r:embed="rId3"/>
          <a:stretch>
            <a:fillRect/>
          </a:stretch>
        </p:blipFill>
        <p:spPr>
          <a:xfrm>
            <a:off x="699752" y="415007"/>
            <a:ext cx="10781763" cy="6027985"/>
          </a:xfrm>
          <a:prstGeom prst="rect">
            <a:avLst/>
          </a:prstGeom>
        </p:spPr>
      </p:pic>
    </p:spTree>
    <p:extLst>
      <p:ext uri="{BB962C8B-B14F-4D97-AF65-F5344CB8AC3E}">
        <p14:creationId xmlns:p14="http://schemas.microsoft.com/office/powerpoint/2010/main" val="4111680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1BFC-EE79-FF66-0AA2-A7D36A6CDBBC}"/>
              </a:ext>
            </a:extLst>
          </p:cNvPr>
          <p:cNvSpPr>
            <a:spLocks noGrp="1"/>
          </p:cNvSpPr>
          <p:nvPr>
            <p:ph type="title"/>
          </p:nvPr>
        </p:nvSpPr>
        <p:spPr/>
        <p:txBody>
          <a:bodyPr/>
          <a:lstStyle/>
          <a:p>
            <a:r>
              <a:rPr lang="en-US">
                <a:cs typeface="Calibri Light"/>
              </a:rPr>
              <a:t>Resources/Contact Information</a:t>
            </a:r>
            <a:endParaRPr lang="en-US"/>
          </a:p>
        </p:txBody>
      </p:sp>
      <p:sp>
        <p:nvSpPr>
          <p:cNvPr id="3" name="Content Placeholder 2">
            <a:extLst>
              <a:ext uri="{FF2B5EF4-FFF2-40B4-BE49-F238E27FC236}">
                <a16:creationId xmlns:a16="http://schemas.microsoft.com/office/drawing/2014/main" id="{70917932-411A-7C93-9EDB-D954FA79EF0D}"/>
              </a:ext>
            </a:extLst>
          </p:cNvPr>
          <p:cNvSpPr>
            <a:spLocks noGrp="1"/>
          </p:cNvSpPr>
          <p:nvPr>
            <p:ph idx="1"/>
          </p:nvPr>
        </p:nvSpPr>
        <p:spPr>
          <a:xfrm>
            <a:off x="597310" y="1504021"/>
            <a:ext cx="7690339" cy="5134706"/>
          </a:xfrm>
        </p:spPr>
        <p:txBody>
          <a:bodyPr vert="horz" lIns="91440" tIns="45720" rIns="91440" bIns="45720" rtlCol="0" anchor="t">
            <a:noAutofit/>
          </a:bodyPr>
          <a:lstStyle/>
          <a:p>
            <a:r>
              <a:rPr lang="en-US" sz="1400" b="1">
                <a:latin typeface="Open Sans Light"/>
                <a:ea typeface="Calibri"/>
                <a:cs typeface="Calibri"/>
              </a:rPr>
              <a:t>Counseling &amp; Psychological Services (CAPS)</a:t>
            </a:r>
          </a:p>
          <a:p>
            <a:pPr lvl="1"/>
            <a:r>
              <a:rPr lang="en-US" sz="1400">
                <a:latin typeface="Open Sans Light"/>
                <a:ea typeface="Calibri"/>
                <a:cs typeface="Calibri"/>
              </a:rPr>
              <a:t>225 Calhoun Street, Suite 200</a:t>
            </a:r>
          </a:p>
          <a:p>
            <a:pPr lvl="1"/>
            <a:r>
              <a:rPr lang="en-US" sz="1400">
                <a:latin typeface="Open Sans Light"/>
                <a:ea typeface="+mn-lt"/>
                <a:cs typeface="+mn-lt"/>
                <a:hlinkClick r:id="rId3"/>
              </a:rPr>
              <a:t>www.uc.edu/campus-life/caps</a:t>
            </a:r>
            <a:r>
              <a:rPr lang="en-US" sz="1400">
                <a:latin typeface="Open Sans Light"/>
                <a:ea typeface="+mn-lt"/>
                <a:cs typeface="+mn-lt"/>
              </a:rPr>
              <a:t> </a:t>
            </a:r>
            <a:r>
              <a:rPr lang="en-US" sz="1400">
                <a:latin typeface="Open Sans Light"/>
                <a:ea typeface="Calibri"/>
                <a:cs typeface="Calibri"/>
              </a:rPr>
              <a:t>      513-556-0648</a:t>
            </a:r>
          </a:p>
          <a:p>
            <a:pPr lvl="1"/>
            <a:r>
              <a:rPr lang="en-US" sz="1400">
                <a:latin typeface="Open Sans Light"/>
                <a:ea typeface="Calibri"/>
                <a:cs typeface="Calibri"/>
              </a:rPr>
              <a:t>@UC_CAPS (Instagram &amp; Twitter)</a:t>
            </a:r>
          </a:p>
          <a:p>
            <a:r>
              <a:rPr lang="en-US" sz="1400" b="1">
                <a:latin typeface="Open Sans Light"/>
                <a:ea typeface="Calibri"/>
                <a:cs typeface="Calibri"/>
              </a:rPr>
              <a:t>Student Wellness Center</a:t>
            </a:r>
          </a:p>
          <a:p>
            <a:pPr lvl="1"/>
            <a:r>
              <a:rPr lang="en-US" sz="1400">
                <a:latin typeface="Open Sans Light"/>
                <a:ea typeface="Open Sans Light"/>
                <a:cs typeface="Calibri"/>
              </a:rPr>
              <a:t>480 Steger Student Life Center</a:t>
            </a:r>
          </a:p>
          <a:p>
            <a:pPr lvl="1"/>
            <a:r>
              <a:rPr lang="en-US" sz="1400">
                <a:solidFill>
                  <a:srgbClr val="0563C1"/>
                </a:solidFill>
                <a:latin typeface="Open Sans Light"/>
                <a:ea typeface="Open Sans Light"/>
                <a:cs typeface="Calibri"/>
                <a:hlinkClick r:id="rId4"/>
              </a:rPr>
              <a:t>Wellness.Center@uc.edu</a:t>
            </a:r>
            <a:endParaRPr lang="en-US" sz="1400">
              <a:latin typeface="Open Sans Light"/>
              <a:ea typeface="Open Sans Light"/>
              <a:cs typeface="Calibri"/>
            </a:endParaRPr>
          </a:p>
          <a:p>
            <a:pPr lvl="1"/>
            <a:r>
              <a:rPr lang="en-US" sz="1400">
                <a:latin typeface="Open Sans Light"/>
                <a:ea typeface="Open Sans Light"/>
                <a:cs typeface="Calibri"/>
              </a:rPr>
              <a:t>513-556-6124</a:t>
            </a:r>
          </a:p>
          <a:p>
            <a:pPr lvl="1"/>
            <a:r>
              <a:rPr lang="en-US" sz="1400">
                <a:latin typeface="Open Sans Light"/>
                <a:ea typeface="Open Sans Light"/>
                <a:cs typeface="Calibri"/>
              </a:rPr>
              <a:t>@UC_Wellness (Instagram, Twitter, Facebook)</a:t>
            </a:r>
            <a:endParaRPr lang="en-US" sz="1400">
              <a:latin typeface="Open Sans Light"/>
              <a:ea typeface="Open Sans Light"/>
            </a:endParaRPr>
          </a:p>
          <a:p>
            <a:r>
              <a:rPr lang="en-US" sz="1400" b="1">
                <a:latin typeface="Open Sans Light"/>
                <a:ea typeface="Calibri"/>
                <a:cs typeface="Calibri"/>
              </a:rPr>
              <a:t>CARE Team</a:t>
            </a:r>
          </a:p>
          <a:p>
            <a:pPr lvl="1"/>
            <a:r>
              <a:rPr lang="en-US" sz="1400">
                <a:latin typeface="Open Sans Light"/>
                <a:ea typeface="Open Sans Light"/>
                <a:cs typeface="Open Sans Light"/>
                <a:hlinkClick r:id="rId5"/>
              </a:rPr>
              <a:t>Daniel.cummins@uc.edu</a:t>
            </a:r>
            <a:endParaRPr lang="en-US" sz="1400" b="1">
              <a:latin typeface="Open Sans Light"/>
              <a:ea typeface="Calibri"/>
              <a:cs typeface="Calibri"/>
            </a:endParaRPr>
          </a:p>
          <a:p>
            <a:pPr lvl="1"/>
            <a:r>
              <a:rPr lang="en-US" sz="1400">
                <a:latin typeface="Open Sans Light"/>
                <a:ea typeface="Open Sans Light"/>
                <a:cs typeface="Open Sans Light"/>
              </a:rPr>
              <a:t>UCCareteam@ucmail.uc.edu  513-556-6835 and </a:t>
            </a:r>
            <a:r>
              <a:rPr lang="en-US" sz="1400">
                <a:latin typeface="Open Sans Light"/>
                <a:ea typeface="Open Sans Light"/>
                <a:cs typeface="Open Sans Light"/>
                <a:hlinkClick r:id="rId6"/>
              </a:rPr>
              <a:t>www.uc.edu/sa</a:t>
            </a:r>
            <a:r>
              <a:rPr lang="en-US" sz="1400">
                <a:latin typeface="Open Sans Light"/>
                <a:ea typeface="Open Sans Light"/>
                <a:cs typeface="Open Sans Light"/>
              </a:rPr>
              <a:t>   </a:t>
            </a:r>
          </a:p>
          <a:p>
            <a:r>
              <a:rPr lang="en-US" sz="1400" b="1">
                <a:latin typeface="Open Sans Light"/>
                <a:ea typeface="Calibri"/>
                <a:cs typeface="Calibri"/>
              </a:rPr>
              <a:t>Ombuds Office</a:t>
            </a:r>
          </a:p>
          <a:p>
            <a:pPr lvl="1"/>
            <a:r>
              <a:rPr lang="en-US" sz="1400">
                <a:latin typeface="Open Sans Light"/>
                <a:ea typeface="Calibri"/>
                <a:cs typeface="Times New Roman"/>
                <a:hlinkClick r:id="rId7">
                  <a:extLst>
                    <a:ext uri="{A12FA001-AC4F-418D-AE19-62706E023703}">
                      <ahyp:hlinkClr xmlns:ahyp="http://schemas.microsoft.com/office/drawing/2018/hyperlinkcolor" val="tx"/>
                    </a:ext>
                  </a:extLst>
                </a:hlinkClick>
              </a:rPr>
              <a:t>ombuds@uc.edu</a:t>
            </a:r>
            <a:endParaRPr lang="en-US" sz="1400">
              <a:latin typeface="Open Sans Light"/>
              <a:ea typeface="Calibri"/>
              <a:cs typeface="Calibri"/>
            </a:endParaRPr>
          </a:p>
          <a:p>
            <a:pPr lvl="1"/>
            <a:r>
              <a:rPr lang="en-US" sz="1400">
                <a:latin typeface="Open Sans Light"/>
                <a:ea typeface="Calibri"/>
                <a:cs typeface="Times New Roman"/>
              </a:rPr>
              <a:t>513-556-5956 </a:t>
            </a:r>
          </a:p>
          <a:p>
            <a:pPr lvl="1"/>
            <a:r>
              <a:rPr lang="en-US" sz="1400">
                <a:latin typeface="Open Sans Light"/>
                <a:ea typeface="Calibri"/>
                <a:cs typeface="Times New Roman"/>
              </a:rPr>
              <a:t>@ombuds.uc (</a:t>
            </a:r>
            <a:r>
              <a:rPr lang="en-US" sz="1400" err="1">
                <a:latin typeface="Open Sans Light"/>
                <a:ea typeface="Calibri"/>
                <a:cs typeface="Times New Roman"/>
              </a:rPr>
              <a:t>instagram</a:t>
            </a:r>
            <a:r>
              <a:rPr lang="en-US" sz="1400">
                <a:latin typeface="Open Sans Light"/>
                <a:ea typeface="Calibri"/>
                <a:cs typeface="Times New Roman"/>
              </a:rPr>
              <a:t>)</a:t>
            </a:r>
          </a:p>
          <a:p>
            <a:pPr lvl="1"/>
            <a:endParaRPr lang="en-US" sz="1800">
              <a:ea typeface="Calibri"/>
              <a:cs typeface="Calibri"/>
            </a:endParaRPr>
          </a:p>
          <a:p>
            <a:pPr marL="457200" lvl="1" indent="0">
              <a:buNone/>
            </a:pPr>
            <a:endParaRPr lang="en-US" sz="1800">
              <a:ea typeface="Calibri"/>
              <a:cs typeface="Calibri"/>
            </a:endParaRPr>
          </a:p>
          <a:p>
            <a:pPr lvl="1"/>
            <a:endParaRPr lang="en-US">
              <a:ea typeface="Calibri"/>
              <a:cs typeface="Calibri"/>
            </a:endParaRPr>
          </a:p>
        </p:txBody>
      </p:sp>
      <p:sp>
        <p:nvSpPr>
          <p:cNvPr id="5" name="Text Placeholder 4">
            <a:extLst>
              <a:ext uri="{FF2B5EF4-FFF2-40B4-BE49-F238E27FC236}">
                <a16:creationId xmlns:a16="http://schemas.microsoft.com/office/drawing/2014/main" id="{88EF451D-9D90-BD18-49D3-EBCF7431D935}"/>
              </a:ext>
            </a:extLst>
          </p:cNvPr>
          <p:cNvSpPr>
            <a:spLocks noGrp="1"/>
          </p:cNvSpPr>
          <p:nvPr>
            <p:ph type="body" sz="quarter" idx="13"/>
          </p:nvPr>
        </p:nvSpPr>
        <p:spPr/>
        <p:txBody>
          <a:bodyPr/>
          <a:lstStyle/>
          <a:p>
            <a:r>
              <a:rPr lang="en-US"/>
              <a:t>STUDENT AFFAIRS</a:t>
            </a:r>
          </a:p>
        </p:txBody>
      </p:sp>
      <p:sp>
        <p:nvSpPr>
          <p:cNvPr id="6" name="TextBox 5">
            <a:extLst>
              <a:ext uri="{FF2B5EF4-FFF2-40B4-BE49-F238E27FC236}">
                <a16:creationId xmlns:a16="http://schemas.microsoft.com/office/drawing/2014/main" id="{21709E33-CDC8-1739-08BF-DA808C1F4210}"/>
              </a:ext>
            </a:extLst>
          </p:cNvPr>
          <p:cNvSpPr txBox="1"/>
          <p:nvPr/>
        </p:nvSpPr>
        <p:spPr>
          <a:xfrm>
            <a:off x="9010887" y="3432749"/>
            <a:ext cx="184731" cy="369332"/>
          </a:xfrm>
          <a:prstGeom prst="rect">
            <a:avLst/>
          </a:prstGeom>
          <a:noFill/>
        </p:spPr>
        <p:txBody>
          <a:bodyPr wrap="none" lIns="91440" tIns="45720" rIns="91440" bIns="45720" rtlCol="0" anchor="t">
            <a:spAutoFit/>
          </a:bodyPr>
          <a:lstStyle/>
          <a:p>
            <a:endParaRPr lang="en-US">
              <a:cs typeface="Calibri"/>
            </a:endParaRPr>
          </a:p>
        </p:txBody>
      </p:sp>
    </p:spTree>
    <p:extLst>
      <p:ext uri="{BB962C8B-B14F-4D97-AF65-F5344CB8AC3E}">
        <p14:creationId xmlns:p14="http://schemas.microsoft.com/office/powerpoint/2010/main" val="3689103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704B-BA55-5440-A3EE-609C286C8742}"/>
              </a:ext>
            </a:extLst>
          </p:cNvPr>
          <p:cNvSpPr>
            <a:spLocks noGrp="1"/>
          </p:cNvSpPr>
          <p:nvPr>
            <p:ph type="ctrTitle"/>
          </p:nvPr>
        </p:nvSpPr>
        <p:spPr/>
        <p:txBody>
          <a:bodyPr/>
          <a:lstStyle/>
          <a:p>
            <a:r>
              <a:rPr lang="en-US">
                <a:latin typeface="Open Sans Extrabold"/>
                <a:ea typeface="Open Sans Extrabold"/>
                <a:cs typeface="Open Sans Extrabold"/>
              </a:rPr>
              <a:t>Thank you!</a:t>
            </a:r>
            <a:endParaRPr lang="en-US"/>
          </a:p>
        </p:txBody>
      </p:sp>
      <p:sp>
        <p:nvSpPr>
          <p:cNvPr id="3" name="Subtitle 2">
            <a:extLst>
              <a:ext uri="{FF2B5EF4-FFF2-40B4-BE49-F238E27FC236}">
                <a16:creationId xmlns:a16="http://schemas.microsoft.com/office/drawing/2014/main" id="{95C36480-0BAF-604A-9900-7A81D96D25F3}"/>
              </a:ext>
            </a:extLst>
          </p:cNvPr>
          <p:cNvSpPr>
            <a:spLocks noGrp="1"/>
          </p:cNvSpPr>
          <p:nvPr>
            <p:ph type="subTitle" idx="1"/>
          </p:nvPr>
        </p:nvSpPr>
        <p:spPr/>
        <p:txBody>
          <a:bodyPr vert="horz" lIns="91440" tIns="45720" rIns="91440" bIns="45720" rtlCol="0" anchor="t">
            <a:noAutofit/>
          </a:bodyPr>
          <a:lstStyle/>
          <a:p>
            <a:r>
              <a:rPr lang="en-US"/>
              <a:t>Questions?</a:t>
            </a:r>
          </a:p>
        </p:txBody>
      </p:sp>
    </p:spTree>
    <p:extLst>
      <p:ext uri="{BB962C8B-B14F-4D97-AF65-F5344CB8AC3E}">
        <p14:creationId xmlns:p14="http://schemas.microsoft.com/office/powerpoint/2010/main" val="132811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3E5FE6E8-4198-8B80-5705-C8DAE5691699}"/>
              </a:ext>
            </a:extLst>
          </p:cNvPr>
          <p:cNvSpPr txBox="1">
            <a:spLocks/>
          </p:cNvSpPr>
          <p:nvPr/>
        </p:nvSpPr>
        <p:spPr>
          <a:xfrm>
            <a:off x="473630" y="1415585"/>
            <a:ext cx="7248327" cy="584775"/>
          </a:xfrm>
          <a:prstGeom prst="rect">
            <a:avLst/>
          </a:prstGeom>
          <a:noFill/>
          <a:ln>
            <a:noFill/>
            <a:prst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defRPr/>
            </a:pPr>
            <a:r>
              <a:rPr lang="en-US" altLang="en-US" sz="3200" b="1">
                <a:latin typeface="Open Sans ExtraBold"/>
                <a:ea typeface="Open Sans ExtraBold"/>
                <a:cs typeface="Open Sans ExtraBold"/>
              </a:rPr>
              <a:t>Concurrent Session Block 1</a:t>
            </a:r>
            <a:endParaRPr lang="en-US"/>
          </a:p>
        </p:txBody>
      </p:sp>
      <p:sp>
        <p:nvSpPr>
          <p:cNvPr id="6" name="Content Placeholder 2">
            <a:extLst>
              <a:ext uri="{FF2B5EF4-FFF2-40B4-BE49-F238E27FC236}">
                <a16:creationId xmlns:a16="http://schemas.microsoft.com/office/drawing/2014/main" id="{C8E45E05-ACDC-A492-EB74-2F80981A1D73}"/>
              </a:ext>
            </a:extLst>
          </p:cNvPr>
          <p:cNvSpPr txBox="1">
            <a:spLocks/>
          </p:cNvSpPr>
          <p:nvPr/>
        </p:nvSpPr>
        <p:spPr>
          <a:xfrm>
            <a:off x="3101627" y="2550562"/>
            <a:ext cx="7844324" cy="337920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l"/>
            <a:r>
              <a:rPr lang="en-US" altLang="en-US" sz="2200" b="1" i="1">
                <a:latin typeface="Tahoma"/>
                <a:ea typeface="Tahoma"/>
                <a:cs typeface="Tahoma"/>
              </a:rPr>
              <a:t>Please scan the QR code using your phone's camera to be entered into the Closing Ceremony raffle. </a:t>
            </a:r>
          </a:p>
          <a:p>
            <a:pPr lvl="1" algn="l"/>
            <a:endParaRPr lang="en-US" altLang="en-US" sz="2200" b="1" i="1">
              <a:latin typeface="Tahoma"/>
              <a:ea typeface="Tahoma"/>
              <a:cs typeface="Tahoma"/>
            </a:endParaRPr>
          </a:p>
          <a:p>
            <a:pPr lvl="1" algn="l"/>
            <a:r>
              <a:rPr lang="en-US" altLang="en-US" sz="2200" b="1" i="1">
                <a:latin typeface="Tahoma"/>
                <a:ea typeface="Tahoma"/>
                <a:cs typeface="Tahoma"/>
              </a:rPr>
              <a:t>*must be present at Closing Ceremony to win</a:t>
            </a:r>
          </a:p>
        </p:txBody>
      </p:sp>
      <p:pic>
        <p:nvPicPr>
          <p:cNvPr id="7" name="Picture 7" descr="Qr code&#10;&#10;Description automatically generated">
            <a:extLst>
              <a:ext uri="{FF2B5EF4-FFF2-40B4-BE49-F238E27FC236}">
                <a16:creationId xmlns:a16="http://schemas.microsoft.com/office/drawing/2014/main" id="{9F961701-91FD-0F5D-6670-305392B3AC3F}"/>
              </a:ext>
            </a:extLst>
          </p:cNvPr>
          <p:cNvPicPr>
            <a:picLocks noChangeAspect="1"/>
          </p:cNvPicPr>
          <p:nvPr/>
        </p:nvPicPr>
        <p:blipFill>
          <a:blip r:embed="rId2"/>
          <a:stretch>
            <a:fillRect/>
          </a:stretch>
        </p:blipFill>
        <p:spPr>
          <a:xfrm>
            <a:off x="762240" y="2349500"/>
            <a:ext cx="2743200" cy="2743200"/>
          </a:xfrm>
          <a:prstGeom prst="rect">
            <a:avLst/>
          </a:prstGeom>
        </p:spPr>
      </p:pic>
    </p:spTree>
    <p:extLst>
      <p:ext uri="{BB962C8B-B14F-4D97-AF65-F5344CB8AC3E}">
        <p14:creationId xmlns:p14="http://schemas.microsoft.com/office/powerpoint/2010/main" val="402160622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3E5FE6E8-4198-8B80-5705-C8DAE5691699}"/>
              </a:ext>
            </a:extLst>
          </p:cNvPr>
          <p:cNvSpPr txBox="1">
            <a:spLocks/>
          </p:cNvSpPr>
          <p:nvPr/>
        </p:nvSpPr>
        <p:spPr>
          <a:xfrm>
            <a:off x="473630" y="1415585"/>
            <a:ext cx="7248327" cy="584775"/>
          </a:xfrm>
          <a:prstGeom prst="rect">
            <a:avLst/>
          </a:prstGeom>
          <a:noFill/>
          <a:ln>
            <a:noFill/>
            <a:prst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defRPr/>
            </a:pPr>
            <a:r>
              <a:rPr lang="en-US" altLang="en-US" sz="3200" b="1">
                <a:latin typeface="Open Sans ExtraBold"/>
                <a:ea typeface="Open Sans ExtraBold"/>
                <a:cs typeface="Open Sans ExtraBold"/>
              </a:rPr>
              <a:t>Concurrent Session Block 2</a:t>
            </a:r>
            <a:endParaRPr lang="en-US"/>
          </a:p>
        </p:txBody>
      </p:sp>
      <p:sp>
        <p:nvSpPr>
          <p:cNvPr id="6" name="Content Placeholder 2">
            <a:extLst>
              <a:ext uri="{FF2B5EF4-FFF2-40B4-BE49-F238E27FC236}">
                <a16:creationId xmlns:a16="http://schemas.microsoft.com/office/drawing/2014/main" id="{C8E45E05-ACDC-A492-EB74-2F80981A1D73}"/>
              </a:ext>
            </a:extLst>
          </p:cNvPr>
          <p:cNvSpPr txBox="1">
            <a:spLocks/>
          </p:cNvSpPr>
          <p:nvPr/>
        </p:nvSpPr>
        <p:spPr>
          <a:xfrm>
            <a:off x="3101627" y="2550562"/>
            <a:ext cx="7844324" cy="337920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l"/>
            <a:r>
              <a:rPr lang="en-US" altLang="en-US" sz="2200" b="1" i="1">
                <a:latin typeface="Tahoma"/>
                <a:ea typeface="Tahoma"/>
                <a:cs typeface="Tahoma"/>
              </a:rPr>
              <a:t>Please scan the QR code using your phone's camera to be entered into the Closing Ceremony raffle. </a:t>
            </a:r>
          </a:p>
          <a:p>
            <a:pPr lvl="1" algn="l"/>
            <a:endParaRPr lang="en-US" altLang="en-US" sz="2200" b="1" i="1">
              <a:latin typeface="Tahoma"/>
              <a:ea typeface="Tahoma"/>
              <a:cs typeface="Tahoma"/>
            </a:endParaRPr>
          </a:p>
          <a:p>
            <a:pPr lvl="1" algn="l"/>
            <a:r>
              <a:rPr lang="en-US" altLang="en-US" sz="2200" b="1" i="1">
                <a:latin typeface="Tahoma"/>
                <a:ea typeface="Tahoma"/>
                <a:cs typeface="Tahoma"/>
              </a:rPr>
              <a:t>*must be present at Closing Ceremony to win</a:t>
            </a:r>
          </a:p>
        </p:txBody>
      </p:sp>
      <p:pic>
        <p:nvPicPr>
          <p:cNvPr id="3" name="Picture 3" descr="Qr code&#10;&#10;Description automatically generated">
            <a:extLst>
              <a:ext uri="{FF2B5EF4-FFF2-40B4-BE49-F238E27FC236}">
                <a16:creationId xmlns:a16="http://schemas.microsoft.com/office/drawing/2014/main" id="{9F316702-C42B-823D-0879-E22CEDFAF6CA}"/>
              </a:ext>
            </a:extLst>
          </p:cNvPr>
          <p:cNvPicPr>
            <a:picLocks noChangeAspect="1"/>
          </p:cNvPicPr>
          <p:nvPr/>
        </p:nvPicPr>
        <p:blipFill>
          <a:blip r:embed="rId2"/>
          <a:stretch>
            <a:fillRect/>
          </a:stretch>
        </p:blipFill>
        <p:spPr>
          <a:xfrm>
            <a:off x="641230" y="2114909"/>
            <a:ext cx="2743200" cy="2743200"/>
          </a:xfrm>
          <a:prstGeom prst="rect">
            <a:avLst/>
          </a:prstGeom>
        </p:spPr>
      </p:pic>
    </p:spTree>
    <p:extLst>
      <p:ext uri="{BB962C8B-B14F-4D97-AF65-F5344CB8AC3E}">
        <p14:creationId xmlns:p14="http://schemas.microsoft.com/office/powerpoint/2010/main" val="341763361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3E5FE6E8-4198-8B80-5705-C8DAE5691699}"/>
              </a:ext>
            </a:extLst>
          </p:cNvPr>
          <p:cNvSpPr txBox="1">
            <a:spLocks/>
          </p:cNvSpPr>
          <p:nvPr/>
        </p:nvSpPr>
        <p:spPr>
          <a:xfrm>
            <a:off x="473630" y="1415585"/>
            <a:ext cx="7248327" cy="584775"/>
          </a:xfrm>
          <a:prstGeom prst="rect">
            <a:avLst/>
          </a:prstGeom>
          <a:noFill/>
          <a:ln>
            <a:noFill/>
            <a:prst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0"/>
              </a:spcBef>
              <a:defRPr/>
            </a:pPr>
            <a:r>
              <a:rPr lang="en-US" altLang="en-US" sz="3200" b="1">
                <a:latin typeface="Open Sans ExtraBold"/>
                <a:ea typeface="Open Sans ExtraBold"/>
                <a:cs typeface="Open Sans ExtraBold"/>
              </a:rPr>
              <a:t>Concurrent Session Block 3</a:t>
            </a:r>
            <a:endParaRPr lang="en-US"/>
          </a:p>
        </p:txBody>
      </p:sp>
      <p:sp>
        <p:nvSpPr>
          <p:cNvPr id="6" name="Content Placeholder 2">
            <a:extLst>
              <a:ext uri="{FF2B5EF4-FFF2-40B4-BE49-F238E27FC236}">
                <a16:creationId xmlns:a16="http://schemas.microsoft.com/office/drawing/2014/main" id="{C8E45E05-ACDC-A492-EB74-2F80981A1D73}"/>
              </a:ext>
            </a:extLst>
          </p:cNvPr>
          <p:cNvSpPr txBox="1">
            <a:spLocks/>
          </p:cNvSpPr>
          <p:nvPr/>
        </p:nvSpPr>
        <p:spPr>
          <a:xfrm>
            <a:off x="3101627" y="2550562"/>
            <a:ext cx="7844324" cy="337920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l"/>
            <a:r>
              <a:rPr lang="en-US" altLang="en-US" sz="2200" b="1" i="1">
                <a:latin typeface="Tahoma"/>
                <a:ea typeface="Tahoma"/>
                <a:cs typeface="Tahoma"/>
              </a:rPr>
              <a:t>Please scan the QR code using your phone's camera to be entered into the Closing Ceremony raffle. </a:t>
            </a:r>
          </a:p>
          <a:p>
            <a:pPr lvl="1" algn="l"/>
            <a:endParaRPr lang="en-US" altLang="en-US" sz="2200" b="1" i="1">
              <a:latin typeface="Tahoma"/>
              <a:ea typeface="Tahoma"/>
              <a:cs typeface="Tahoma"/>
            </a:endParaRPr>
          </a:p>
          <a:p>
            <a:pPr lvl="1" algn="l"/>
            <a:r>
              <a:rPr lang="en-US" altLang="en-US" sz="2200" b="1" i="1">
                <a:latin typeface="Tahoma"/>
                <a:ea typeface="Tahoma"/>
                <a:cs typeface="Tahoma"/>
              </a:rPr>
              <a:t>*must be present at Closing Ceremony to win</a:t>
            </a:r>
          </a:p>
        </p:txBody>
      </p:sp>
      <p:pic>
        <p:nvPicPr>
          <p:cNvPr id="2" name="Picture 2" descr="Qr code&#10;&#10;Description automatically generated">
            <a:extLst>
              <a:ext uri="{FF2B5EF4-FFF2-40B4-BE49-F238E27FC236}">
                <a16:creationId xmlns:a16="http://schemas.microsoft.com/office/drawing/2014/main" id="{E4390783-8795-B15A-8D4D-77593C906719}"/>
              </a:ext>
            </a:extLst>
          </p:cNvPr>
          <p:cNvPicPr>
            <a:picLocks noChangeAspect="1"/>
          </p:cNvPicPr>
          <p:nvPr/>
        </p:nvPicPr>
        <p:blipFill>
          <a:blip r:embed="rId2"/>
          <a:stretch>
            <a:fillRect/>
          </a:stretch>
        </p:blipFill>
        <p:spPr>
          <a:xfrm>
            <a:off x="684362" y="2186796"/>
            <a:ext cx="2743200" cy="2743200"/>
          </a:xfrm>
          <a:prstGeom prst="rect">
            <a:avLst/>
          </a:prstGeom>
        </p:spPr>
      </p:pic>
    </p:spTree>
    <p:extLst>
      <p:ext uri="{BB962C8B-B14F-4D97-AF65-F5344CB8AC3E}">
        <p14:creationId xmlns:p14="http://schemas.microsoft.com/office/powerpoint/2010/main" val="365878890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B5B7-5877-2AB1-B07F-3ACFF3223959}"/>
              </a:ext>
            </a:extLst>
          </p:cNvPr>
          <p:cNvSpPr>
            <a:spLocks noGrp="1"/>
          </p:cNvSpPr>
          <p:nvPr>
            <p:ph type="title"/>
          </p:nvPr>
        </p:nvSpPr>
        <p:spPr/>
        <p:txBody>
          <a:bodyPr/>
          <a:lstStyle/>
          <a:p>
            <a:r>
              <a:rPr lang="en-US">
                <a:solidFill>
                  <a:srgbClr val="FFFFFF"/>
                </a:solidFill>
                <a:latin typeface="Open Sans Extrabold"/>
                <a:ea typeface="Open Sans Extrabold"/>
                <a:cs typeface="Open Sans Extrabold"/>
              </a:rPr>
              <a:t>Counseling &amp; Psychological Services (CAPS)</a:t>
            </a:r>
            <a:br>
              <a:rPr lang="en-US">
                <a:solidFill>
                  <a:srgbClr val="FFFFFF"/>
                </a:solidFill>
                <a:latin typeface="Open Sans Extrabold"/>
                <a:ea typeface="Open Sans Extrabold"/>
                <a:cs typeface="Open Sans Extrabold"/>
              </a:rPr>
            </a:br>
            <a:endParaRPr lang="en-US">
              <a:solidFill>
                <a:srgbClr val="FFFFFF"/>
              </a:solidFill>
              <a:latin typeface="Open Sans Extrabold"/>
              <a:ea typeface="Open Sans Extrabold"/>
              <a:cs typeface="Open Sans Extrabold"/>
            </a:endParaRPr>
          </a:p>
        </p:txBody>
      </p:sp>
    </p:spTree>
    <p:extLst>
      <p:ext uri="{BB962C8B-B14F-4D97-AF65-F5344CB8AC3E}">
        <p14:creationId xmlns:p14="http://schemas.microsoft.com/office/powerpoint/2010/main" val="3631748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FEB3-056E-E5A2-C35A-BDF41C2E1408}"/>
              </a:ext>
            </a:extLst>
          </p:cNvPr>
          <p:cNvSpPr>
            <a:spLocks noGrp="1"/>
          </p:cNvSpPr>
          <p:nvPr>
            <p:ph type="title"/>
          </p:nvPr>
        </p:nvSpPr>
        <p:spPr/>
        <p:txBody>
          <a:bodyPr/>
          <a:lstStyle/>
          <a:p>
            <a:r>
              <a:rPr lang="en-US">
                <a:latin typeface="Open Sans Light"/>
                <a:ea typeface="Open Sans Light"/>
                <a:cs typeface="Open Sans Light"/>
              </a:rPr>
              <a:t>Counseling &amp; psychological services</a:t>
            </a:r>
            <a:endParaRPr lang="en-US"/>
          </a:p>
        </p:txBody>
      </p:sp>
      <p:sp>
        <p:nvSpPr>
          <p:cNvPr id="3" name="Content Placeholder 2">
            <a:extLst>
              <a:ext uri="{FF2B5EF4-FFF2-40B4-BE49-F238E27FC236}">
                <a16:creationId xmlns:a16="http://schemas.microsoft.com/office/drawing/2014/main" id="{72639E1D-0A5C-7E05-BABE-3FCD6495ECC5}"/>
              </a:ext>
            </a:extLst>
          </p:cNvPr>
          <p:cNvSpPr>
            <a:spLocks noGrp="1"/>
          </p:cNvSpPr>
          <p:nvPr>
            <p:ph sz="half" idx="1"/>
          </p:nvPr>
        </p:nvSpPr>
        <p:spPr>
          <a:xfrm>
            <a:off x="609600" y="1790088"/>
            <a:ext cx="5662411" cy="4343400"/>
          </a:xfrm>
        </p:spPr>
        <p:txBody>
          <a:bodyPr vert="horz" lIns="91440" tIns="45720" rIns="91440" bIns="45720" rtlCol="0" anchor="t">
            <a:noAutofit/>
          </a:bodyPr>
          <a:lstStyle/>
          <a:p>
            <a:pPr>
              <a:lnSpc>
                <a:spcPct val="90000"/>
              </a:lnSpc>
              <a:spcBef>
                <a:spcPts val="1000"/>
              </a:spcBef>
            </a:pPr>
            <a:r>
              <a:rPr lang="en-US" sz="3200">
                <a:latin typeface="Calibri"/>
                <a:ea typeface="Calibri"/>
                <a:cs typeface="Calibri"/>
              </a:rPr>
              <a:t>CAPS offers a range of services that are FREE including:</a:t>
            </a:r>
          </a:p>
          <a:p>
            <a:pPr lvl="1">
              <a:lnSpc>
                <a:spcPct val="90000"/>
              </a:lnSpc>
              <a:spcBef>
                <a:spcPts val="500"/>
              </a:spcBef>
            </a:pPr>
            <a:r>
              <a:rPr lang="en-US" sz="2000">
                <a:latin typeface="Calibri"/>
                <a:ea typeface="Calibri"/>
                <a:cs typeface="Calibri"/>
              </a:rPr>
              <a:t>Individual and Group Therapy</a:t>
            </a:r>
          </a:p>
          <a:p>
            <a:pPr lvl="1">
              <a:lnSpc>
                <a:spcPct val="90000"/>
              </a:lnSpc>
              <a:spcBef>
                <a:spcPts val="500"/>
              </a:spcBef>
            </a:pPr>
            <a:r>
              <a:rPr lang="en-US" sz="2000">
                <a:latin typeface="Calibri"/>
                <a:ea typeface="Calibri"/>
                <a:cs typeface="Calibri"/>
              </a:rPr>
              <a:t>Power-based and Identity-based Trauma Support Services</a:t>
            </a:r>
          </a:p>
          <a:p>
            <a:pPr lvl="1">
              <a:lnSpc>
                <a:spcPct val="90000"/>
              </a:lnSpc>
              <a:spcBef>
                <a:spcPts val="500"/>
              </a:spcBef>
            </a:pPr>
            <a:r>
              <a:rPr lang="en-US" sz="2000">
                <a:latin typeface="Calibri"/>
                <a:ea typeface="Calibri"/>
                <a:cs typeface="Calibri"/>
              </a:rPr>
              <a:t>Care Management Services</a:t>
            </a:r>
          </a:p>
          <a:p>
            <a:pPr lvl="1">
              <a:lnSpc>
                <a:spcPct val="90000"/>
              </a:lnSpc>
              <a:spcBef>
                <a:spcPts val="500"/>
              </a:spcBef>
            </a:pPr>
            <a:r>
              <a:rPr lang="en-US" sz="2000">
                <a:latin typeface="Calibri"/>
                <a:ea typeface="Calibri"/>
                <a:cs typeface="Calibri"/>
              </a:rPr>
              <a:t>Crisis Services</a:t>
            </a:r>
          </a:p>
          <a:p>
            <a:pPr lvl="1">
              <a:lnSpc>
                <a:spcPct val="90000"/>
              </a:lnSpc>
              <a:spcBef>
                <a:spcPts val="500"/>
              </a:spcBef>
            </a:pPr>
            <a:r>
              <a:rPr lang="en-US" sz="2000">
                <a:latin typeface="Calibri"/>
                <a:ea typeface="Calibri"/>
                <a:cs typeface="Calibri"/>
              </a:rPr>
              <a:t>Psychological Assessment Services are available by referral and are fee for service</a:t>
            </a:r>
          </a:p>
          <a:p>
            <a:pPr lvl="1">
              <a:lnSpc>
                <a:spcPct val="90000"/>
              </a:lnSpc>
              <a:spcBef>
                <a:spcPts val="500"/>
              </a:spcBef>
            </a:pPr>
            <a:r>
              <a:rPr lang="en-US" sz="2000">
                <a:latin typeface="Calibri" panose="020F0502020204030204" pitchFamily="34" charset="0"/>
                <a:cs typeface="Calibri" panose="020F0502020204030204" pitchFamily="34" charset="0"/>
              </a:rPr>
              <a:t>Walk-in crisis services are available Monday-Friday, 8:00a-5:00p at our 225 Calhoun location</a:t>
            </a:r>
            <a:endParaRPr lang="en-US" sz="2400">
              <a:latin typeface="Calibri"/>
              <a:ea typeface="Calibri"/>
              <a:cs typeface="Calibri"/>
            </a:endParaRPr>
          </a:p>
          <a:p>
            <a:pPr lvl="1">
              <a:lnSpc>
                <a:spcPct val="90000"/>
              </a:lnSpc>
              <a:spcBef>
                <a:spcPts val="500"/>
              </a:spcBef>
            </a:pPr>
            <a:r>
              <a:rPr lang="en-US" sz="2400" b="1">
                <a:latin typeface="Calibri"/>
                <a:ea typeface="Calibri"/>
                <a:cs typeface="Calibri"/>
              </a:rPr>
              <a:t>CALL us for an appointment</a:t>
            </a:r>
            <a:endParaRPr lang="en-US" sz="2400">
              <a:latin typeface="Calibri"/>
              <a:ea typeface="Calibri"/>
              <a:cs typeface="Calibri"/>
            </a:endParaRPr>
          </a:p>
          <a:p>
            <a:pPr lvl="1">
              <a:lnSpc>
                <a:spcPct val="90000"/>
              </a:lnSpc>
              <a:spcBef>
                <a:spcPts val="500"/>
              </a:spcBef>
            </a:pPr>
            <a:r>
              <a:rPr lang="en-US" sz="2400" b="1">
                <a:latin typeface="Calibri"/>
                <a:ea typeface="Calibri"/>
                <a:cs typeface="Calibri"/>
              </a:rPr>
              <a:t>513-556-0648</a:t>
            </a:r>
            <a:endParaRPr lang="en-US" sz="2400">
              <a:latin typeface="Calibri"/>
              <a:ea typeface="Calibri"/>
              <a:cs typeface="Calibri"/>
            </a:endParaRPr>
          </a:p>
        </p:txBody>
      </p:sp>
      <p:pic>
        <p:nvPicPr>
          <p:cNvPr id="8" name="Picture 8" descr="A group of people posing for a photo&#10;&#10;Description automatically generated">
            <a:extLst>
              <a:ext uri="{FF2B5EF4-FFF2-40B4-BE49-F238E27FC236}">
                <a16:creationId xmlns:a16="http://schemas.microsoft.com/office/drawing/2014/main" id="{A5C92394-C9B7-69CF-C48C-8AAE5EF1E83F}"/>
              </a:ext>
            </a:extLst>
          </p:cNvPr>
          <p:cNvPicPr>
            <a:picLocks noGrp="1" noChangeAspect="1"/>
          </p:cNvPicPr>
          <p:nvPr>
            <p:ph sz="half" idx="2"/>
          </p:nvPr>
        </p:nvPicPr>
        <p:blipFill>
          <a:blip r:embed="rId4"/>
          <a:stretch>
            <a:fillRect/>
          </a:stretch>
        </p:blipFill>
        <p:spPr>
          <a:xfrm>
            <a:off x="6553200" y="2736272"/>
            <a:ext cx="5029200" cy="2985655"/>
          </a:xfrm>
        </p:spPr>
      </p:pic>
      <p:sp>
        <p:nvSpPr>
          <p:cNvPr id="5" name="Footer Placeholder 4">
            <a:extLst>
              <a:ext uri="{FF2B5EF4-FFF2-40B4-BE49-F238E27FC236}">
                <a16:creationId xmlns:a16="http://schemas.microsoft.com/office/drawing/2014/main" id="{E0CA61BA-6B02-CF01-1D78-D827B2794C9F}"/>
              </a:ext>
            </a:extLst>
          </p:cNvPr>
          <p:cNvSpPr>
            <a:spLocks noGrp="1"/>
          </p:cNvSpPr>
          <p:nvPr>
            <p:ph type="ftr" sz="quarter" idx="11"/>
          </p:nvPr>
        </p:nvSpPr>
        <p:spPr/>
        <p:txBody>
          <a:bodyPr/>
          <a:lstStyle/>
          <a:p>
            <a:r>
              <a:rPr lang="en-US">
                <a:latin typeface="Open Sans Condensed"/>
              </a:rPr>
              <a:t>Supporting Your Health &amp; Well-Being at UC</a:t>
            </a:r>
          </a:p>
        </p:txBody>
      </p:sp>
      <p:sp>
        <p:nvSpPr>
          <p:cNvPr id="6" name="Slide Number Placeholder 5">
            <a:extLst>
              <a:ext uri="{FF2B5EF4-FFF2-40B4-BE49-F238E27FC236}">
                <a16:creationId xmlns:a16="http://schemas.microsoft.com/office/drawing/2014/main" id="{555E4DA7-A5EA-04D0-2CDA-8F90219E49D6}"/>
              </a:ext>
            </a:extLst>
          </p:cNvPr>
          <p:cNvSpPr>
            <a:spLocks noGrp="1"/>
          </p:cNvSpPr>
          <p:nvPr>
            <p:ph type="sldNum" sz="quarter" idx="12"/>
          </p:nvPr>
        </p:nvSpPr>
        <p:spPr/>
        <p:txBody>
          <a:bodyPr/>
          <a:lstStyle/>
          <a:p>
            <a:fld id="{4B8EE153-BF0C-9B4F-8512-164F9C8D6C2E}" type="slidenum">
              <a:rPr lang="en-US" smtClean="0"/>
              <a:pPr/>
              <a:t>3</a:t>
            </a:fld>
            <a:endParaRPr lang="en-US"/>
          </a:p>
        </p:txBody>
      </p:sp>
      <p:sp>
        <p:nvSpPr>
          <p:cNvPr id="7" name="Text Placeholder 6">
            <a:extLst>
              <a:ext uri="{FF2B5EF4-FFF2-40B4-BE49-F238E27FC236}">
                <a16:creationId xmlns:a16="http://schemas.microsoft.com/office/drawing/2014/main" id="{8954BF37-5E61-AC19-5D3F-8CD52D4A00A4}"/>
              </a:ext>
            </a:extLst>
          </p:cNvPr>
          <p:cNvSpPr>
            <a:spLocks noGrp="1"/>
          </p:cNvSpPr>
          <p:nvPr>
            <p:ph type="body" sz="quarter" idx="13"/>
          </p:nvPr>
        </p:nvSpPr>
        <p:spPr/>
        <p:txBody>
          <a:bodyPr/>
          <a:lstStyle/>
          <a:p>
            <a:r>
              <a:rPr lang="en-US"/>
              <a:t>STUDENT AFFAIRS</a:t>
            </a:r>
          </a:p>
        </p:txBody>
      </p:sp>
    </p:spTree>
    <p:extLst>
      <p:ext uri="{BB962C8B-B14F-4D97-AF65-F5344CB8AC3E}">
        <p14:creationId xmlns:p14="http://schemas.microsoft.com/office/powerpoint/2010/main" val="4047672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FBE9-069E-6CD3-21B9-D330C962938E}"/>
              </a:ext>
            </a:extLst>
          </p:cNvPr>
          <p:cNvSpPr>
            <a:spLocks noGrp="1"/>
          </p:cNvSpPr>
          <p:nvPr>
            <p:ph type="title"/>
          </p:nvPr>
        </p:nvSpPr>
        <p:spPr/>
        <p:txBody>
          <a:bodyPr>
            <a:normAutofit/>
          </a:bodyPr>
          <a:lstStyle/>
          <a:p>
            <a:r>
              <a:rPr lang="en-US" sz="2800" dirty="0">
                <a:latin typeface="Gentium Book Basic"/>
                <a:ea typeface="Open Sans Light"/>
                <a:cs typeface="Open Sans Light"/>
              </a:rPr>
              <a:t>CAPS Resources</a:t>
            </a:r>
            <a:endParaRPr lang="en-US" sz="2800" dirty="0">
              <a:latin typeface="Gentium Book Basic"/>
            </a:endParaRPr>
          </a:p>
        </p:txBody>
      </p:sp>
      <p:sp>
        <p:nvSpPr>
          <p:cNvPr id="3" name="Content Placeholder 2">
            <a:extLst>
              <a:ext uri="{FF2B5EF4-FFF2-40B4-BE49-F238E27FC236}">
                <a16:creationId xmlns:a16="http://schemas.microsoft.com/office/drawing/2014/main" id="{4F42D1EB-3852-6D77-F087-25AA7C8F6881}"/>
              </a:ext>
            </a:extLst>
          </p:cNvPr>
          <p:cNvSpPr>
            <a:spLocks noGrp="1"/>
          </p:cNvSpPr>
          <p:nvPr>
            <p:ph idx="1"/>
          </p:nvPr>
        </p:nvSpPr>
        <p:spPr>
          <a:xfrm>
            <a:off x="567267" y="1803400"/>
            <a:ext cx="10972800" cy="4343400"/>
          </a:xfrm>
        </p:spPr>
        <p:txBody>
          <a:bodyPr vert="horz" lIns="91440" tIns="45720" rIns="91440" bIns="45720" rtlCol="0" anchor="t">
            <a:noAutofit/>
          </a:bodyPr>
          <a:lstStyle/>
          <a:p>
            <a:r>
              <a:rPr lang="en-US" sz="2600" b="1" dirty="0">
                <a:latin typeface="Gentium Book Basic"/>
              </a:rPr>
              <a:t>Peer Support </a:t>
            </a:r>
            <a:endParaRPr lang="en-US" sz="2600" b="1" dirty="0">
              <a:latin typeface="Gentium Book Basic"/>
              <a:cs typeface="Calibri"/>
            </a:endParaRPr>
          </a:p>
          <a:p>
            <a:pPr lvl="1"/>
            <a:r>
              <a:rPr lang="en-US" sz="2600" dirty="0">
                <a:latin typeface="Open Sans Light"/>
                <a:ea typeface="Open Sans Light"/>
                <a:cs typeface="Open Sans Light"/>
              </a:rPr>
              <a:t>Bearcat Support Network</a:t>
            </a:r>
          </a:p>
          <a:p>
            <a:pPr lvl="1"/>
            <a:r>
              <a:rPr lang="en-US" sz="2600" dirty="0">
                <a:latin typeface="Open Sans Light"/>
                <a:ea typeface="+mn-lt"/>
                <a:cs typeface="+mn-lt"/>
              </a:rPr>
              <a:t>SKY@UC – Meditation and Yoga</a:t>
            </a:r>
            <a:endParaRPr lang="en-US" sz="2600" dirty="0">
              <a:latin typeface="Open Sans Light"/>
              <a:cs typeface="Calibri"/>
            </a:endParaRPr>
          </a:p>
          <a:p>
            <a:r>
              <a:rPr lang="en-US" sz="2600" b="1" dirty="0">
                <a:latin typeface="Gentium Book Basic"/>
              </a:rPr>
              <a:t>Self-directed Resources</a:t>
            </a:r>
            <a:endParaRPr lang="en-US" sz="2600" b="1" dirty="0">
              <a:latin typeface="Gentium Book Basic"/>
              <a:cs typeface="Calibri"/>
            </a:endParaRPr>
          </a:p>
          <a:p>
            <a:pPr lvl="1"/>
            <a:r>
              <a:rPr lang="en-US" sz="2600" dirty="0">
                <a:latin typeface="Open Sans Light"/>
                <a:ea typeface="Open Sans Light"/>
                <a:cs typeface="Open Sans Light"/>
              </a:rPr>
              <a:t>Therapy Assistance Online (TAO)</a:t>
            </a:r>
          </a:p>
          <a:p>
            <a:pPr lvl="1"/>
            <a:r>
              <a:rPr lang="en-US" sz="2600" dirty="0">
                <a:latin typeface="Open Sans Light"/>
                <a:ea typeface="Open Sans Light"/>
                <a:cs typeface="Open Sans Light"/>
              </a:rPr>
              <a:t>Reach Out App – Suicide Prevention Resource</a:t>
            </a:r>
            <a:endParaRPr lang="en-US" sz="2600" dirty="0">
              <a:cs typeface="Calibri"/>
            </a:endParaRPr>
          </a:p>
          <a:p>
            <a:pPr lvl="1"/>
            <a:endParaRPr lang="en-US" sz="2000"/>
          </a:p>
        </p:txBody>
      </p:sp>
      <p:sp>
        <p:nvSpPr>
          <p:cNvPr id="8" name="Text Placeholder 7">
            <a:extLst>
              <a:ext uri="{FF2B5EF4-FFF2-40B4-BE49-F238E27FC236}">
                <a16:creationId xmlns:a16="http://schemas.microsoft.com/office/drawing/2014/main" id="{96B78F4D-0098-881F-0AD8-A2A07A4397FE}"/>
              </a:ext>
            </a:extLst>
          </p:cNvPr>
          <p:cNvSpPr>
            <a:spLocks noGrp="1"/>
          </p:cNvSpPr>
          <p:nvPr>
            <p:ph type="body" sz="quarter" idx="13"/>
          </p:nvPr>
        </p:nvSpPr>
        <p:spPr/>
        <p:txBody>
          <a:bodyPr/>
          <a:lstStyle/>
          <a:p>
            <a:r>
              <a:rPr lang="en-US"/>
              <a:t>Division of Student Affairs</a:t>
            </a:r>
          </a:p>
        </p:txBody>
      </p:sp>
      <p:pic>
        <p:nvPicPr>
          <p:cNvPr id="13" name="Picture 12" descr="Text&#10;&#10;Description automatically generated">
            <a:extLst>
              <a:ext uri="{FF2B5EF4-FFF2-40B4-BE49-F238E27FC236}">
                <a16:creationId xmlns:a16="http://schemas.microsoft.com/office/drawing/2014/main" id="{E76EF616-E98F-5B89-C65D-1D50C3A27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344" y="1222013"/>
            <a:ext cx="2041154" cy="204115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023C7A35-E7E3-B86F-1ABB-99F91F857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9850" y="3429830"/>
            <a:ext cx="2606508" cy="1179444"/>
          </a:xfrm>
          <a:prstGeom prst="rect">
            <a:avLst/>
          </a:prstGeom>
        </p:spPr>
      </p:pic>
      <p:pic>
        <p:nvPicPr>
          <p:cNvPr id="5" name="Picture 4" descr="Logo&#10;&#10;Description automatically generated">
            <a:extLst>
              <a:ext uri="{FF2B5EF4-FFF2-40B4-BE49-F238E27FC236}">
                <a16:creationId xmlns:a16="http://schemas.microsoft.com/office/drawing/2014/main" id="{0CF54EAC-DD12-3C82-CADE-FE95C5509A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078" y="5331716"/>
            <a:ext cx="2606508" cy="1114281"/>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950B41B4-59DA-7F2A-35C3-72628D2607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0118" y="5318194"/>
            <a:ext cx="3707174" cy="895043"/>
          </a:xfrm>
          <a:prstGeom prst="rect">
            <a:avLst/>
          </a:prstGeom>
        </p:spPr>
      </p:pic>
      <p:pic>
        <p:nvPicPr>
          <p:cNvPr id="4" name="Picture 5" descr="Qr code&#10;&#10;Description automatically generated">
            <a:extLst>
              <a:ext uri="{FF2B5EF4-FFF2-40B4-BE49-F238E27FC236}">
                <a16:creationId xmlns:a16="http://schemas.microsoft.com/office/drawing/2014/main" id="{45C0DBF6-28AF-C514-1BE8-AEF5544B4F3C}"/>
              </a:ext>
            </a:extLst>
          </p:cNvPr>
          <p:cNvPicPr>
            <a:picLocks noChangeAspect="1"/>
          </p:cNvPicPr>
          <p:nvPr/>
        </p:nvPicPr>
        <p:blipFill>
          <a:blip r:embed="rId7"/>
          <a:stretch>
            <a:fillRect/>
          </a:stretch>
        </p:blipFill>
        <p:spPr>
          <a:xfrm>
            <a:off x="9757303" y="1214699"/>
            <a:ext cx="1605723" cy="1627810"/>
          </a:xfrm>
          <a:prstGeom prst="rect">
            <a:avLst/>
          </a:prstGeom>
        </p:spPr>
      </p:pic>
      <p:sp>
        <p:nvSpPr>
          <p:cNvPr id="6" name="TextBox 5">
            <a:extLst>
              <a:ext uri="{FF2B5EF4-FFF2-40B4-BE49-F238E27FC236}">
                <a16:creationId xmlns:a16="http://schemas.microsoft.com/office/drawing/2014/main" id="{96343B76-48CC-86E2-79FC-CC7BEFC06189}"/>
              </a:ext>
            </a:extLst>
          </p:cNvPr>
          <p:cNvSpPr txBox="1"/>
          <p:nvPr/>
        </p:nvSpPr>
        <p:spPr>
          <a:xfrm>
            <a:off x="10491304" y="1946412"/>
            <a:ext cx="10353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BSN</a:t>
            </a:r>
          </a:p>
        </p:txBody>
      </p:sp>
      <p:sp>
        <p:nvSpPr>
          <p:cNvPr id="9" name="TextBox 8">
            <a:extLst>
              <a:ext uri="{FF2B5EF4-FFF2-40B4-BE49-F238E27FC236}">
                <a16:creationId xmlns:a16="http://schemas.microsoft.com/office/drawing/2014/main" id="{6DFB939E-6088-7BB7-DB9A-78F930258E66}"/>
              </a:ext>
            </a:extLst>
          </p:cNvPr>
          <p:cNvSpPr txBox="1"/>
          <p:nvPr/>
        </p:nvSpPr>
        <p:spPr>
          <a:xfrm>
            <a:off x="9194270" y="509322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2" name="Picture 6" descr="Qr code&#10;&#10;Description automatically generated">
            <a:extLst>
              <a:ext uri="{FF2B5EF4-FFF2-40B4-BE49-F238E27FC236}">
                <a16:creationId xmlns:a16="http://schemas.microsoft.com/office/drawing/2014/main" id="{CC066BB8-3466-05A2-ECEA-E44E78C4EB73}"/>
              </a:ext>
            </a:extLst>
          </p:cNvPr>
          <p:cNvPicPr>
            <a:picLocks noChangeAspect="1"/>
          </p:cNvPicPr>
          <p:nvPr/>
        </p:nvPicPr>
        <p:blipFill>
          <a:blip r:embed="rId8"/>
          <a:stretch>
            <a:fillRect/>
          </a:stretch>
        </p:blipFill>
        <p:spPr>
          <a:xfrm>
            <a:off x="9556750" y="4851400"/>
            <a:ext cx="1390650" cy="1390650"/>
          </a:xfrm>
          <a:prstGeom prst="rect">
            <a:avLst/>
          </a:prstGeom>
          <a:noFill/>
        </p:spPr>
      </p:pic>
    </p:spTree>
    <p:extLst>
      <p:ext uri="{BB962C8B-B14F-4D97-AF65-F5344CB8AC3E}">
        <p14:creationId xmlns:p14="http://schemas.microsoft.com/office/powerpoint/2010/main" val="1429057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3AE9-1F28-8848-30CE-9078A0CB7B5F}"/>
              </a:ext>
            </a:extLst>
          </p:cNvPr>
          <p:cNvSpPr>
            <a:spLocks noGrp="1"/>
          </p:cNvSpPr>
          <p:nvPr>
            <p:ph type="title"/>
          </p:nvPr>
        </p:nvSpPr>
        <p:spPr/>
        <p:txBody>
          <a:bodyPr/>
          <a:lstStyle/>
          <a:p>
            <a:r>
              <a:rPr lang="en-US">
                <a:latin typeface="Open Sans Extrabold"/>
                <a:ea typeface="Open Sans Extrabold"/>
                <a:cs typeface="Open Sans Extrabold"/>
              </a:rPr>
              <a:t>Student wellness center</a:t>
            </a:r>
          </a:p>
        </p:txBody>
      </p:sp>
    </p:spTree>
    <p:extLst>
      <p:ext uri="{BB962C8B-B14F-4D97-AF65-F5344CB8AC3E}">
        <p14:creationId xmlns:p14="http://schemas.microsoft.com/office/powerpoint/2010/main" val="2029770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FE46-FCAA-1E75-A6CD-AE235CFC8CD2}"/>
              </a:ext>
            </a:extLst>
          </p:cNvPr>
          <p:cNvSpPr>
            <a:spLocks noGrp="1"/>
          </p:cNvSpPr>
          <p:nvPr>
            <p:ph type="title"/>
          </p:nvPr>
        </p:nvSpPr>
        <p:spPr/>
        <p:txBody>
          <a:bodyPr/>
          <a:lstStyle/>
          <a:p>
            <a:r>
              <a:rPr lang="en-US">
                <a:latin typeface="Open Sans Light"/>
                <a:ea typeface="Open Sans Light"/>
                <a:cs typeface="Open Sans Light"/>
              </a:rPr>
              <a:t>Student wellness center overview</a:t>
            </a:r>
            <a:endParaRPr lang="en-US"/>
          </a:p>
        </p:txBody>
      </p:sp>
      <p:pic>
        <p:nvPicPr>
          <p:cNvPr id="6" name="Picture 6" descr="A picture containing person, person&#10;&#10;Description automatically generated">
            <a:extLst>
              <a:ext uri="{FF2B5EF4-FFF2-40B4-BE49-F238E27FC236}">
                <a16:creationId xmlns:a16="http://schemas.microsoft.com/office/drawing/2014/main" id="{9E475FDC-C885-4E6F-33D4-4F092EF56126}"/>
              </a:ext>
            </a:extLst>
          </p:cNvPr>
          <p:cNvPicPr>
            <a:picLocks noGrp="1" noChangeAspect="1"/>
          </p:cNvPicPr>
          <p:nvPr>
            <p:ph sz="half" idx="1"/>
          </p:nvPr>
        </p:nvPicPr>
        <p:blipFill>
          <a:blip r:embed="rId3"/>
          <a:stretch>
            <a:fillRect/>
          </a:stretch>
        </p:blipFill>
        <p:spPr>
          <a:xfrm>
            <a:off x="611579" y="1799823"/>
            <a:ext cx="3705156" cy="5062470"/>
          </a:xfrm>
        </p:spPr>
      </p:pic>
      <p:sp>
        <p:nvSpPr>
          <p:cNvPr id="5" name="Content Placeholder 4">
            <a:extLst>
              <a:ext uri="{FF2B5EF4-FFF2-40B4-BE49-F238E27FC236}">
                <a16:creationId xmlns:a16="http://schemas.microsoft.com/office/drawing/2014/main" id="{391589DB-C306-5575-5CBD-41E94075F35A}"/>
              </a:ext>
            </a:extLst>
          </p:cNvPr>
          <p:cNvSpPr>
            <a:spLocks noGrp="1"/>
          </p:cNvSpPr>
          <p:nvPr>
            <p:ph sz="half" idx="2"/>
          </p:nvPr>
        </p:nvSpPr>
        <p:spPr>
          <a:xfrm>
            <a:off x="4825285" y="1799823"/>
            <a:ext cx="6757115" cy="4676104"/>
          </a:xfrm>
        </p:spPr>
        <p:txBody>
          <a:bodyPr vert="horz" lIns="91440" tIns="45720" rIns="91440" bIns="45720" rtlCol="0" anchor="t">
            <a:noAutofit/>
          </a:bodyPr>
          <a:lstStyle/>
          <a:p>
            <a:r>
              <a:rPr lang="en-US" sz="2800">
                <a:latin typeface="Gentium Book Basic"/>
                <a:ea typeface="Calibri"/>
                <a:cs typeface="Calibri"/>
              </a:rPr>
              <a:t>The Student Wellness Center empowers students to make informed decisions regarding their health and wellness by providing evidence-based education, inclusive resources, and non-judgmental support.</a:t>
            </a:r>
          </a:p>
          <a:p>
            <a:r>
              <a:rPr lang="en-US" sz="2800">
                <a:latin typeface="Gentium Book Basic"/>
                <a:ea typeface="Calibri"/>
                <a:cs typeface="Calibri"/>
              </a:rPr>
              <a:t>Services provided:</a:t>
            </a:r>
          </a:p>
          <a:p>
            <a:pPr lvl="1"/>
            <a:r>
              <a:rPr lang="en-US" sz="2000">
                <a:latin typeface="Gentium Book Basic"/>
                <a:ea typeface="Calibri"/>
                <a:cs typeface="Calibri"/>
              </a:rPr>
              <a:t>Free health and wellness products</a:t>
            </a:r>
          </a:p>
          <a:p>
            <a:pPr lvl="1"/>
            <a:r>
              <a:rPr lang="en-US" sz="2000">
                <a:latin typeface="Gentium Book Basic"/>
                <a:ea typeface="Calibri"/>
                <a:cs typeface="Calibri"/>
              </a:rPr>
              <a:t>Presentations</a:t>
            </a:r>
          </a:p>
          <a:p>
            <a:pPr lvl="1"/>
            <a:r>
              <a:rPr lang="en-US" sz="2000">
                <a:latin typeface="Gentium Book Basic"/>
                <a:ea typeface="Calibri"/>
                <a:cs typeface="Calibri"/>
              </a:rPr>
              <a:t>Awareness events</a:t>
            </a:r>
          </a:p>
          <a:p>
            <a:pPr lvl="1"/>
            <a:r>
              <a:rPr lang="en-US" sz="2000">
                <a:latin typeface="Gentium Book Basic"/>
                <a:ea typeface="Calibri"/>
                <a:cs typeface="Calibri"/>
              </a:rPr>
              <a:t>Workshops</a:t>
            </a:r>
            <a:endParaRPr lang="en-US" sz="2000">
              <a:latin typeface="Gentium Book Basic"/>
            </a:endParaRPr>
          </a:p>
        </p:txBody>
      </p:sp>
      <p:sp>
        <p:nvSpPr>
          <p:cNvPr id="3" name="Text Placeholder 2">
            <a:extLst>
              <a:ext uri="{FF2B5EF4-FFF2-40B4-BE49-F238E27FC236}">
                <a16:creationId xmlns:a16="http://schemas.microsoft.com/office/drawing/2014/main" id="{1970CD66-25A6-AEB6-F82C-94AF4537C975}"/>
              </a:ext>
            </a:extLst>
          </p:cNvPr>
          <p:cNvSpPr>
            <a:spLocks noGrp="1"/>
          </p:cNvSpPr>
          <p:nvPr>
            <p:ph type="body" sz="quarter" idx="13"/>
          </p:nvPr>
        </p:nvSpPr>
        <p:spPr/>
        <p:txBody>
          <a:bodyPr/>
          <a:lstStyle/>
          <a:p>
            <a:r>
              <a:rPr lang="en-US"/>
              <a:t>STUDENT AFFAIRS</a:t>
            </a:r>
          </a:p>
        </p:txBody>
      </p:sp>
      <p:sp>
        <p:nvSpPr>
          <p:cNvPr id="4" name="Footer Placeholder 3">
            <a:extLst>
              <a:ext uri="{FF2B5EF4-FFF2-40B4-BE49-F238E27FC236}">
                <a16:creationId xmlns:a16="http://schemas.microsoft.com/office/drawing/2014/main" id="{F032EE9B-8B89-8189-E33F-9E62683D7534}"/>
              </a:ext>
            </a:extLst>
          </p:cNvPr>
          <p:cNvSpPr>
            <a:spLocks noGrp="1"/>
          </p:cNvSpPr>
          <p:nvPr>
            <p:ph type="ftr" sz="quarter" idx="11"/>
          </p:nvPr>
        </p:nvSpPr>
        <p:spPr>
          <a:xfrm>
            <a:off x="7848600" y="10160"/>
            <a:ext cx="3740727" cy="523240"/>
          </a:xfrm>
        </p:spPr>
        <p:txBody>
          <a:bodyPr/>
          <a:lstStyle/>
          <a:p>
            <a:r>
              <a:rPr lang="en-US">
                <a:latin typeface="Open Sans Condensed"/>
              </a:rPr>
              <a:t>Supporting Your Health &amp; Well-Being at UC</a:t>
            </a:r>
          </a:p>
        </p:txBody>
      </p:sp>
    </p:spTree>
    <p:extLst>
      <p:ext uri="{BB962C8B-B14F-4D97-AF65-F5344CB8AC3E}">
        <p14:creationId xmlns:p14="http://schemas.microsoft.com/office/powerpoint/2010/main" val="2904603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0929-519F-DAAE-BBAA-AA1745D62998}"/>
              </a:ext>
            </a:extLst>
          </p:cNvPr>
          <p:cNvSpPr>
            <a:spLocks noGrp="1"/>
          </p:cNvSpPr>
          <p:nvPr>
            <p:ph type="title"/>
          </p:nvPr>
        </p:nvSpPr>
        <p:spPr>
          <a:xfrm>
            <a:off x="609600" y="761999"/>
            <a:ext cx="10972800" cy="914401"/>
          </a:xfrm>
        </p:spPr>
        <p:txBody>
          <a:bodyPr anchor="ctr">
            <a:normAutofit/>
          </a:bodyPr>
          <a:lstStyle/>
          <a:p>
            <a:r>
              <a:rPr lang="en-US"/>
              <a:t>Required Online Trainings for Becoming a Bearcat!</a:t>
            </a:r>
          </a:p>
        </p:txBody>
      </p:sp>
      <p:sp>
        <p:nvSpPr>
          <p:cNvPr id="3" name="Content Placeholder 2">
            <a:extLst>
              <a:ext uri="{FF2B5EF4-FFF2-40B4-BE49-F238E27FC236}">
                <a16:creationId xmlns:a16="http://schemas.microsoft.com/office/drawing/2014/main" id="{E7B2B025-23F8-7217-D3EF-5D9832207798}"/>
              </a:ext>
            </a:extLst>
          </p:cNvPr>
          <p:cNvSpPr>
            <a:spLocks noGrp="1"/>
          </p:cNvSpPr>
          <p:nvPr>
            <p:ph sz="half" idx="1"/>
          </p:nvPr>
        </p:nvSpPr>
        <p:spPr>
          <a:xfrm>
            <a:off x="609600" y="1778358"/>
            <a:ext cx="5759002" cy="4933681"/>
          </a:xfrm>
        </p:spPr>
        <p:txBody>
          <a:bodyPr vert="horz" lIns="91440" tIns="45720" rIns="91440" bIns="45720" rtlCol="0" anchor="t">
            <a:normAutofit/>
          </a:bodyPr>
          <a:lstStyle/>
          <a:p>
            <a:pPr marL="0" indent="0">
              <a:lnSpc>
                <a:spcPct val="90000"/>
              </a:lnSpc>
              <a:buNone/>
            </a:pPr>
            <a:r>
              <a:rPr lang="en-US" sz="2000">
                <a:latin typeface="Gentium Book Basic"/>
              </a:rPr>
              <a:t>At UC, we build a community that cares. We provide education on how to be a responsible citizen in our community. </a:t>
            </a:r>
          </a:p>
          <a:p>
            <a:pPr>
              <a:lnSpc>
                <a:spcPct val="90000"/>
              </a:lnSpc>
            </a:pPr>
            <a:r>
              <a:rPr lang="en-US" sz="2000" err="1">
                <a:latin typeface="Gentium Book Basic"/>
              </a:rPr>
              <a:t>AlcoholEdu</a:t>
            </a:r>
            <a:r>
              <a:rPr lang="en-US" sz="2000">
                <a:latin typeface="Gentium Book Basic"/>
              </a:rPr>
              <a:t>, Sexual Assault Prevention, Mental Well-Being, &amp; Hazing Prevention</a:t>
            </a:r>
          </a:p>
          <a:p>
            <a:pPr>
              <a:lnSpc>
                <a:spcPct val="90000"/>
              </a:lnSpc>
            </a:pPr>
            <a:r>
              <a:rPr lang="en-US" sz="2000">
                <a:latin typeface="Gentium Book Basic"/>
              </a:rPr>
              <a:t>All students who plan to join a student organization or other student group</a:t>
            </a:r>
          </a:p>
          <a:p>
            <a:pPr>
              <a:lnSpc>
                <a:spcPct val="90000"/>
              </a:lnSpc>
            </a:pPr>
            <a:r>
              <a:rPr lang="en-US" sz="2000">
                <a:latin typeface="Gentium Book Basic"/>
              </a:rPr>
              <a:t>All incoming UC students will receive 2 email invitations on August 1 or later (depending when you register for classes)</a:t>
            </a:r>
          </a:p>
          <a:p>
            <a:pPr lvl="1">
              <a:lnSpc>
                <a:spcPct val="90000"/>
              </a:lnSpc>
            </a:pPr>
            <a:r>
              <a:rPr lang="en-US" sz="2000">
                <a:latin typeface="Open Sans Light"/>
                <a:ea typeface="Open Sans Light"/>
                <a:cs typeface="Open Sans Light"/>
              </a:rPr>
              <a:t>From Vector Solutions</a:t>
            </a:r>
          </a:p>
          <a:p>
            <a:pPr lvl="1">
              <a:lnSpc>
                <a:spcPct val="90000"/>
              </a:lnSpc>
            </a:pPr>
            <a:r>
              <a:rPr lang="en-US" sz="2000">
                <a:latin typeface="Open Sans Light"/>
                <a:ea typeface="Open Sans Light"/>
                <a:cs typeface="Open Sans Light"/>
              </a:rPr>
              <a:t>Check your UC email</a:t>
            </a:r>
          </a:p>
          <a:p>
            <a:pPr>
              <a:lnSpc>
                <a:spcPct val="90000"/>
              </a:lnSpc>
            </a:pPr>
            <a:r>
              <a:rPr lang="en-US" sz="2000">
                <a:latin typeface="Gentium Book Basic"/>
                <a:hlinkClick r:id="rId4"/>
              </a:rPr>
              <a:t>Prevention.Training@uc.edu</a:t>
            </a:r>
            <a:r>
              <a:rPr lang="en-US" sz="2000">
                <a:latin typeface="Gentium Book Basic"/>
              </a:rPr>
              <a:t> </a:t>
            </a:r>
          </a:p>
        </p:txBody>
      </p:sp>
      <p:pic>
        <p:nvPicPr>
          <p:cNvPr id="4" name="Picture 4" descr="A picture containing text, businesscard&#10;&#10;Description automatically generated">
            <a:extLst>
              <a:ext uri="{FF2B5EF4-FFF2-40B4-BE49-F238E27FC236}">
                <a16:creationId xmlns:a16="http://schemas.microsoft.com/office/drawing/2014/main" id="{5A7D1B6C-73A4-BC9D-9C00-9261AB0B2A60}"/>
              </a:ext>
            </a:extLst>
          </p:cNvPr>
          <p:cNvPicPr>
            <a:picLocks noChangeAspect="1"/>
          </p:cNvPicPr>
          <p:nvPr/>
        </p:nvPicPr>
        <p:blipFill>
          <a:blip r:embed="rId5"/>
          <a:stretch>
            <a:fillRect/>
          </a:stretch>
        </p:blipFill>
        <p:spPr>
          <a:xfrm>
            <a:off x="6553200" y="2461022"/>
            <a:ext cx="5029200" cy="3536156"/>
          </a:xfrm>
          <a:prstGeom prst="rect">
            <a:avLst/>
          </a:prstGeom>
          <a:noFill/>
        </p:spPr>
      </p:pic>
      <p:sp>
        <p:nvSpPr>
          <p:cNvPr id="10" name="Footer Placeholder 4">
            <a:extLst>
              <a:ext uri="{FF2B5EF4-FFF2-40B4-BE49-F238E27FC236}">
                <a16:creationId xmlns:a16="http://schemas.microsoft.com/office/drawing/2014/main" id="{1517F8A7-7354-FD57-04B3-615756638A35}"/>
              </a:ext>
            </a:extLst>
          </p:cNvPr>
          <p:cNvSpPr>
            <a:spLocks noGrp="1"/>
          </p:cNvSpPr>
          <p:nvPr>
            <p:ph type="ftr" sz="quarter" idx="11"/>
          </p:nvPr>
        </p:nvSpPr>
        <p:spPr>
          <a:xfrm>
            <a:off x="7848600" y="10160"/>
            <a:ext cx="3740727" cy="523240"/>
          </a:xfrm>
        </p:spPr>
        <p:txBody>
          <a:bodyPr/>
          <a:lstStyle/>
          <a:p>
            <a:r>
              <a:rPr lang="en-US">
                <a:latin typeface="Open Sans Condensed"/>
              </a:rPr>
              <a:t>Supporting Your Health &amp; Well-Being at UC</a:t>
            </a:r>
          </a:p>
        </p:txBody>
      </p:sp>
      <p:sp>
        <p:nvSpPr>
          <p:cNvPr id="12" name="Slide Number Placeholder 5">
            <a:extLst>
              <a:ext uri="{FF2B5EF4-FFF2-40B4-BE49-F238E27FC236}">
                <a16:creationId xmlns:a16="http://schemas.microsoft.com/office/drawing/2014/main" id="{A07A4022-3273-1DC0-4CE4-6C7A94D73E64}"/>
              </a:ext>
            </a:extLst>
          </p:cNvPr>
          <p:cNvSpPr>
            <a:spLocks noGrp="1"/>
          </p:cNvSpPr>
          <p:nvPr>
            <p:ph type="sldNum" sz="quarter" idx="12"/>
          </p:nvPr>
        </p:nvSpPr>
        <p:spPr>
          <a:xfrm>
            <a:off x="11582400" y="0"/>
            <a:ext cx="457200" cy="533400"/>
          </a:xfrm>
        </p:spPr>
        <p:txBody>
          <a:bodyPr/>
          <a:lstStyle/>
          <a:p>
            <a:pPr>
              <a:spcAft>
                <a:spcPts val="600"/>
              </a:spcAft>
            </a:pPr>
            <a:fld id="{4B8EE153-BF0C-9B4F-8512-164F9C8D6C2E}" type="slidenum">
              <a:rPr lang="en-US" smtClean="0"/>
              <a:pPr>
                <a:spcAft>
                  <a:spcPts val="600"/>
                </a:spcAft>
              </a:pPr>
              <a:t>7</a:t>
            </a:fld>
            <a:endParaRPr lang="en-US"/>
          </a:p>
        </p:txBody>
      </p:sp>
      <p:sp>
        <p:nvSpPr>
          <p:cNvPr id="14" name="Text Placeholder 6">
            <a:extLst>
              <a:ext uri="{FF2B5EF4-FFF2-40B4-BE49-F238E27FC236}">
                <a16:creationId xmlns:a16="http://schemas.microsoft.com/office/drawing/2014/main" id="{CA46E7B5-AA9E-14D2-465D-5A56CF7729F7}"/>
              </a:ext>
            </a:extLst>
          </p:cNvPr>
          <p:cNvSpPr>
            <a:spLocks noGrp="1"/>
          </p:cNvSpPr>
          <p:nvPr>
            <p:ph type="body" sz="quarter" idx="13"/>
          </p:nvPr>
        </p:nvSpPr>
        <p:spPr>
          <a:xfrm>
            <a:off x="2425700" y="0"/>
            <a:ext cx="3657600" cy="533400"/>
          </a:xfrm>
        </p:spPr>
        <p:txBody>
          <a:bodyPr/>
          <a:lstStyle/>
          <a:p>
            <a:r>
              <a:rPr lang="en-US"/>
              <a:t>STUDENT AFFAIRS</a:t>
            </a:r>
          </a:p>
        </p:txBody>
      </p:sp>
    </p:spTree>
    <p:extLst>
      <p:ext uri="{BB962C8B-B14F-4D97-AF65-F5344CB8AC3E}">
        <p14:creationId xmlns:p14="http://schemas.microsoft.com/office/powerpoint/2010/main" val="2815422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D770-F884-680F-4757-A62C921709B5}"/>
              </a:ext>
            </a:extLst>
          </p:cNvPr>
          <p:cNvSpPr>
            <a:spLocks noGrp="1"/>
          </p:cNvSpPr>
          <p:nvPr>
            <p:ph type="title"/>
          </p:nvPr>
        </p:nvSpPr>
        <p:spPr/>
        <p:txBody>
          <a:bodyPr/>
          <a:lstStyle/>
          <a:p>
            <a:r>
              <a:rPr lang="en-US" err="1">
                <a:latin typeface="Open Sans Extrabold"/>
                <a:ea typeface="Open Sans Extrabold"/>
                <a:cs typeface="Open Sans Extrabold"/>
              </a:rPr>
              <a:t>c.a.r.e.</a:t>
            </a:r>
            <a:r>
              <a:rPr lang="en-US">
                <a:latin typeface="Open Sans Extrabold"/>
                <a:ea typeface="Open Sans Extrabold"/>
                <a:cs typeface="Open Sans Extrabold"/>
              </a:rPr>
              <a:t> team</a:t>
            </a:r>
            <a:endParaRPr lang="en-US"/>
          </a:p>
        </p:txBody>
      </p:sp>
    </p:spTree>
    <p:extLst>
      <p:ext uri="{BB962C8B-B14F-4D97-AF65-F5344CB8AC3E}">
        <p14:creationId xmlns:p14="http://schemas.microsoft.com/office/powerpoint/2010/main" val="716393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D7EA93C-C554-AE38-1108-1B20AC8B77A9}"/>
              </a:ext>
            </a:extLst>
          </p:cNvPr>
          <p:cNvSpPr>
            <a:spLocks noGrp="1"/>
          </p:cNvSpPr>
          <p:nvPr>
            <p:ph type="title"/>
          </p:nvPr>
        </p:nvSpPr>
        <p:spPr>
          <a:xfrm>
            <a:off x="609600" y="761999"/>
            <a:ext cx="10972800" cy="914401"/>
          </a:xfrm>
        </p:spPr>
        <p:txBody>
          <a:bodyPr/>
          <a:lstStyle/>
          <a:p>
            <a:r>
              <a:rPr lang="en-US" err="1">
                <a:latin typeface="Open Sans Light"/>
                <a:ea typeface="Open Sans Light"/>
                <a:cs typeface="Open Sans Light"/>
              </a:rPr>
              <a:t>c.a.r.e.</a:t>
            </a:r>
            <a:r>
              <a:rPr lang="en-US">
                <a:latin typeface="Open Sans Light"/>
                <a:ea typeface="Open Sans Light"/>
                <a:cs typeface="Open Sans Light"/>
              </a:rPr>
              <a:t> team</a:t>
            </a:r>
            <a:endParaRPr lang="en-US"/>
          </a:p>
        </p:txBody>
      </p:sp>
      <p:sp>
        <p:nvSpPr>
          <p:cNvPr id="4" name="Content Placeholder 3">
            <a:extLst>
              <a:ext uri="{FF2B5EF4-FFF2-40B4-BE49-F238E27FC236}">
                <a16:creationId xmlns:a16="http://schemas.microsoft.com/office/drawing/2014/main" id="{8C657455-C651-1EE2-786D-E5D607CD7CD9}"/>
              </a:ext>
            </a:extLst>
          </p:cNvPr>
          <p:cNvSpPr>
            <a:spLocks noGrp="1"/>
          </p:cNvSpPr>
          <p:nvPr>
            <p:ph sz="half" idx="1"/>
          </p:nvPr>
        </p:nvSpPr>
        <p:spPr>
          <a:xfrm>
            <a:off x="629920" y="1676400"/>
            <a:ext cx="7250805" cy="4724400"/>
          </a:xfrm>
        </p:spPr>
        <p:txBody>
          <a:bodyPr vert="horz" lIns="91440" tIns="45720" rIns="91440" bIns="45720" rtlCol="0" anchor="t">
            <a:noAutofit/>
          </a:bodyPr>
          <a:lstStyle/>
          <a:p>
            <a:pPr>
              <a:lnSpc>
                <a:spcPct val="90000"/>
              </a:lnSpc>
              <a:spcBef>
                <a:spcPts val="1000"/>
              </a:spcBef>
            </a:pPr>
            <a:r>
              <a:rPr lang="en-US" sz="1800">
                <a:latin typeface="Gentium Book Basic"/>
              </a:rPr>
              <a:t>C = Crisis</a:t>
            </a:r>
          </a:p>
          <a:p>
            <a:pPr>
              <a:lnSpc>
                <a:spcPct val="90000"/>
              </a:lnSpc>
              <a:spcBef>
                <a:spcPts val="1000"/>
              </a:spcBef>
            </a:pPr>
            <a:r>
              <a:rPr lang="en-US" sz="1800">
                <a:latin typeface="Gentium Book Basic"/>
              </a:rPr>
              <a:t>A = Assessment</a:t>
            </a:r>
          </a:p>
          <a:p>
            <a:pPr>
              <a:lnSpc>
                <a:spcPct val="90000"/>
              </a:lnSpc>
              <a:spcBef>
                <a:spcPts val="1000"/>
              </a:spcBef>
            </a:pPr>
            <a:r>
              <a:rPr lang="en-US" sz="1800">
                <a:latin typeface="Gentium Book Basic"/>
              </a:rPr>
              <a:t>R = Response</a:t>
            </a:r>
          </a:p>
          <a:p>
            <a:pPr>
              <a:lnSpc>
                <a:spcPct val="90000"/>
              </a:lnSpc>
              <a:spcBef>
                <a:spcPts val="1000"/>
              </a:spcBef>
            </a:pPr>
            <a:r>
              <a:rPr lang="en-US" sz="1800">
                <a:latin typeface="Gentium Book Basic"/>
              </a:rPr>
              <a:t>E = Evaluation</a:t>
            </a:r>
          </a:p>
          <a:p>
            <a:pPr>
              <a:lnSpc>
                <a:spcPct val="90000"/>
              </a:lnSpc>
              <a:spcBef>
                <a:spcPts val="1000"/>
              </a:spcBef>
            </a:pPr>
            <a:r>
              <a:rPr lang="en-US" sz="1800">
                <a:latin typeface="Gentium Book Basic"/>
              </a:rPr>
              <a:t>The CARE Team responds to reports about students experiencing </a:t>
            </a:r>
            <a:r>
              <a:rPr lang="en-US" sz="1800" b="1">
                <a:latin typeface="Gentium Book Basic"/>
              </a:rPr>
              <a:t>difficulties or whose behavior is raising concerns</a:t>
            </a:r>
            <a:r>
              <a:rPr lang="en-US" sz="1800">
                <a:latin typeface="Gentium Book Basic"/>
              </a:rPr>
              <a:t> within the University community. The team's responsibilities include gathering and sharing information, discerning concerns about a student within a setting or across multiple settings, and managing situations that encompass a variety of issues. The committee is charged to devise a coordinated plan for assessment, intervention, and management of the concerns for the students well-being and that of the University community.</a:t>
            </a:r>
          </a:p>
          <a:p>
            <a:r>
              <a:rPr lang="en-US" sz="1800">
                <a:latin typeface="Gentium Book Basic"/>
                <a:ea typeface="Open Sans Light"/>
                <a:cs typeface="Open Sans Light"/>
              </a:rPr>
              <a:t>If you would like additional information regarding the CARE Team, feel free to contact the Associate Dean of Students, Daniel S. Cummins at Daniel.cummins@uc.edu</a:t>
            </a:r>
          </a:p>
          <a:p>
            <a:pPr>
              <a:lnSpc>
                <a:spcPct val="90000"/>
              </a:lnSpc>
              <a:spcBef>
                <a:spcPts val="1000"/>
              </a:spcBef>
            </a:pPr>
            <a:endParaRPr lang="en-US" sz="2000">
              <a:latin typeface="Gentium Book Basic"/>
            </a:endParaRPr>
          </a:p>
        </p:txBody>
      </p:sp>
      <p:pic>
        <p:nvPicPr>
          <p:cNvPr id="5" name="Picture 5" descr="A picture containing text&#10;&#10;Description automatically generated">
            <a:extLst>
              <a:ext uri="{FF2B5EF4-FFF2-40B4-BE49-F238E27FC236}">
                <a16:creationId xmlns:a16="http://schemas.microsoft.com/office/drawing/2014/main" id="{F4BE4EF4-85B9-3FF4-3837-8C3710834EFA}"/>
              </a:ext>
            </a:extLst>
          </p:cNvPr>
          <p:cNvPicPr>
            <a:picLocks noGrp="1" noChangeAspect="1"/>
          </p:cNvPicPr>
          <p:nvPr>
            <p:ph sz="half" idx="2"/>
          </p:nvPr>
        </p:nvPicPr>
        <p:blipFill>
          <a:blip r:embed="rId3"/>
          <a:stretch>
            <a:fillRect/>
          </a:stretch>
        </p:blipFill>
        <p:spPr>
          <a:xfrm>
            <a:off x="8165139" y="2356968"/>
            <a:ext cx="3114675" cy="3143250"/>
          </a:xfrm>
        </p:spPr>
      </p:pic>
      <p:sp>
        <p:nvSpPr>
          <p:cNvPr id="13" name="Footer Placeholder 4">
            <a:extLst>
              <a:ext uri="{FF2B5EF4-FFF2-40B4-BE49-F238E27FC236}">
                <a16:creationId xmlns:a16="http://schemas.microsoft.com/office/drawing/2014/main" id="{99F8BB89-9968-8506-E069-8933058F8417}"/>
              </a:ext>
            </a:extLst>
          </p:cNvPr>
          <p:cNvSpPr>
            <a:spLocks noGrp="1"/>
          </p:cNvSpPr>
          <p:nvPr>
            <p:ph type="ftr" sz="quarter" idx="11"/>
          </p:nvPr>
        </p:nvSpPr>
        <p:spPr>
          <a:xfrm>
            <a:off x="7848600" y="10160"/>
            <a:ext cx="3740727" cy="523240"/>
          </a:xfrm>
        </p:spPr>
        <p:txBody>
          <a:bodyPr/>
          <a:lstStyle/>
          <a:p>
            <a:r>
              <a:rPr lang="en-US">
                <a:latin typeface="Open Sans Condensed"/>
              </a:rPr>
              <a:t>Supporting Your Health &amp; Well-Being at UC</a:t>
            </a:r>
          </a:p>
        </p:txBody>
      </p:sp>
      <p:sp>
        <p:nvSpPr>
          <p:cNvPr id="15" name="Slide Number Placeholder 5">
            <a:extLst>
              <a:ext uri="{FF2B5EF4-FFF2-40B4-BE49-F238E27FC236}">
                <a16:creationId xmlns:a16="http://schemas.microsoft.com/office/drawing/2014/main" id="{B9CCB3EF-676D-F67F-6D87-17E8C4F7E675}"/>
              </a:ext>
            </a:extLst>
          </p:cNvPr>
          <p:cNvSpPr>
            <a:spLocks noGrp="1"/>
          </p:cNvSpPr>
          <p:nvPr>
            <p:ph type="sldNum" sz="quarter" idx="12"/>
          </p:nvPr>
        </p:nvSpPr>
        <p:spPr>
          <a:xfrm>
            <a:off x="11582400" y="0"/>
            <a:ext cx="457200" cy="533400"/>
          </a:xfrm>
        </p:spPr>
        <p:txBody>
          <a:bodyPr/>
          <a:lstStyle/>
          <a:p>
            <a:pPr>
              <a:spcAft>
                <a:spcPts val="600"/>
              </a:spcAft>
            </a:pPr>
            <a:fld id="{4B8EE153-BF0C-9B4F-8512-164F9C8D6C2E}" type="slidenum">
              <a:rPr lang="en-US" smtClean="0"/>
              <a:pPr>
                <a:spcAft>
                  <a:spcPts val="600"/>
                </a:spcAft>
              </a:pPr>
              <a:t>9</a:t>
            </a:fld>
            <a:endParaRPr lang="en-US"/>
          </a:p>
        </p:txBody>
      </p:sp>
      <p:sp>
        <p:nvSpPr>
          <p:cNvPr id="17" name="Text Placeholder 6">
            <a:extLst>
              <a:ext uri="{FF2B5EF4-FFF2-40B4-BE49-F238E27FC236}">
                <a16:creationId xmlns:a16="http://schemas.microsoft.com/office/drawing/2014/main" id="{851D3F00-B0C1-3390-013A-09265922DCCA}"/>
              </a:ext>
            </a:extLst>
          </p:cNvPr>
          <p:cNvSpPr>
            <a:spLocks noGrp="1"/>
          </p:cNvSpPr>
          <p:nvPr>
            <p:ph type="body" sz="quarter" idx="13"/>
          </p:nvPr>
        </p:nvSpPr>
        <p:spPr>
          <a:xfrm>
            <a:off x="2425700" y="0"/>
            <a:ext cx="3657600" cy="533400"/>
          </a:xfrm>
        </p:spPr>
        <p:txBody>
          <a:bodyPr/>
          <a:lstStyle/>
          <a:p>
            <a:r>
              <a:rPr lang="en-US"/>
              <a:t>STUDENT AFFAIRS</a:t>
            </a:r>
          </a:p>
        </p:txBody>
      </p:sp>
    </p:spTree>
    <p:extLst>
      <p:ext uri="{BB962C8B-B14F-4D97-AF65-F5344CB8AC3E}">
        <p14:creationId xmlns:p14="http://schemas.microsoft.com/office/powerpoint/2010/main" val="2187724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UofC 1">
      <a:dk1>
        <a:srgbClr val="000000"/>
      </a:dk1>
      <a:lt1>
        <a:srgbClr val="FFFFFF"/>
      </a:lt1>
      <a:dk2>
        <a:srgbClr val="000000"/>
      </a:dk2>
      <a:lt2>
        <a:srgbClr val="FFFFFF"/>
      </a:lt2>
      <a:accent1>
        <a:srgbClr val="E00122"/>
      </a:accent1>
      <a:accent2>
        <a:srgbClr val="890519"/>
      </a:accent2>
      <a:accent3>
        <a:srgbClr val="A7A5AA"/>
      </a:accent3>
      <a:accent4>
        <a:srgbClr val="333333"/>
      </a:accent4>
      <a:accent5>
        <a:srgbClr val="EADBC1"/>
      </a:accent5>
      <a:accent6>
        <a:srgbClr val="D1B179"/>
      </a:accent6>
      <a:hlink>
        <a:srgbClr val="DF0021"/>
      </a:hlink>
      <a:folHlink>
        <a:srgbClr val="F3F3F3"/>
      </a:folHlink>
    </a:clrScheme>
    <a:fontScheme name="UofC">
      <a:majorFont>
        <a:latin typeface="Open Sans Light"/>
        <a:ea typeface=""/>
        <a:cs typeface=""/>
      </a:majorFont>
      <a:minorFont>
        <a:latin typeface="Gentium Book Bas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2nT-006_FA" id="{4AF3A3D0-58C5-2E47-8170-E5F424E08F68}" vid="{92A3E556-2486-C647-8D9D-0829BA66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89D405692B4145986332CD4583C957" ma:contentTypeVersion="14" ma:contentTypeDescription="Create a new document." ma:contentTypeScope="" ma:versionID="e4c3e8dd1d78da8ebd518758033b1cfe">
  <xsd:schema xmlns:xsd="http://www.w3.org/2001/XMLSchema" xmlns:xs="http://www.w3.org/2001/XMLSchema" xmlns:p="http://schemas.microsoft.com/office/2006/metadata/properties" xmlns:ns2="26a93208-8883-4e14-b947-0b13a53775b4" xmlns:ns3="02b7a8da-0445-4e71-8d77-da6be3944a2a" targetNamespace="http://schemas.microsoft.com/office/2006/metadata/properties" ma:root="true" ma:fieldsID="c2bd71b210d59f897c8929cf3de867a3" ns2:_="" ns3:_="">
    <xsd:import namespace="26a93208-8883-4e14-b947-0b13a53775b4"/>
    <xsd:import namespace="02b7a8da-0445-4e71-8d77-da6be3944a2a"/>
    <xsd:element name="properties">
      <xsd:complexType>
        <xsd:sequence>
          <xsd:element name="documentManagement">
            <xsd:complexType>
              <xsd:all>
                <xsd:element ref="ns2:Category" minOccurs="0"/>
                <xsd:element ref="ns2:FileType" minOccurs="0"/>
                <xsd:element ref="ns2:MediaServiceMetadata" minOccurs="0"/>
                <xsd:element ref="ns2:MediaServiceFastMetadata" minOccurs="0"/>
                <xsd:element ref="ns2:DownloadLink"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a93208-8883-4e14-b947-0b13a53775b4"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Next Lives Here"/>
          <xsd:enumeration value="UC"/>
          <xsd:enumeration value="College"/>
          <xsd:enumeration value="Unit"/>
        </xsd:restriction>
      </xsd:simpleType>
    </xsd:element>
    <xsd:element name="FileType" ma:index="9" nillable="true" ma:displayName="File Type" ma:format="Dropdown" ma:internalName="FileType">
      <xsd:simpleType>
        <xsd:restriction base="dms:Choice">
          <xsd:enumeration value="Word Template"/>
          <xsd:enumeration value="PowerPoint Template"/>
          <xsd:enumeration value="Logo/Typography"/>
          <xsd:enumeration value="Social Activation"/>
          <xsd:enumeration value="Virtual Background"/>
          <xsd:enumeration value="Letterhead"/>
          <xsd:enumeration value="Flyer"/>
          <xsd:enumeration value="Posters"/>
          <xsd:enumeration value="Postcard/Mailer"/>
          <xsd:enumeration value="Letter Trifold"/>
          <xsd:enumeration value="Email"/>
          <xsd:enumeration value="Print Ad"/>
          <xsd:enumeration value="Program Sheet"/>
          <xsd:enumeration value="Stats Template"/>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DownloadLink" ma:index="12" nillable="true" ma:displayName="Download Link" ma:format="Hyperlink" ma:internalName="Download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b7a8da-0445-4e71-8d77-da6be3944a2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6a93208-8883-4e14-b947-0b13a53775b4">UC</Category>
    <DownloadLink xmlns="26a93208-8883-4e14-b947-0b13a53775b4">
      <Url>https://mailuc.sharepoint.com/:p:/r/sites/marketing-communications/UC%20Brand%20%20Design%20Templates/FY22%20PowerPoint%20Template.potx?d=w8906a77fa8b94c818e2ed6833654ac1d&amp;csf=1&amp;web=1&amp;e=9fziYK</Url>
      <Description>FY22 UC PowerPoint Template</Description>
    </DownloadLink>
    <FileType xmlns="26a93208-8883-4e14-b947-0b13a53775b4">PowerPoint Template</FileType>
  </documentManagement>
</p:properties>
</file>

<file path=customXml/itemProps1.xml><?xml version="1.0" encoding="utf-8"?>
<ds:datastoreItem xmlns:ds="http://schemas.openxmlformats.org/officeDocument/2006/customXml" ds:itemID="{9EF82315-5BEE-45BF-BFE0-626264FDB2DA}">
  <ds:schemaRefs>
    <ds:schemaRef ds:uri="02b7a8da-0445-4e71-8d77-da6be3944a2a"/>
    <ds:schemaRef ds:uri="26a93208-8883-4e14-b947-0b13a53775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0EBF31-F3FF-4A4B-BB06-49E46F316210}">
  <ds:schemaRefs>
    <ds:schemaRef ds:uri="http://schemas.microsoft.com/sharepoint/v3/contenttype/forms"/>
  </ds:schemaRefs>
</ds:datastoreItem>
</file>

<file path=customXml/itemProps3.xml><?xml version="1.0" encoding="utf-8"?>
<ds:datastoreItem xmlns:ds="http://schemas.openxmlformats.org/officeDocument/2006/customXml" ds:itemID="{31C35837-9958-4BD1-886B-12C6DD32748C}">
  <ds:schemaRefs>
    <ds:schemaRef ds:uri="26a93208-8883-4e14-b947-0b13a53775b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FY22 PowerPoint Template</Template>
  <Application>Microsoft Office PowerPoint</Application>
  <PresentationFormat>Widescreen</PresentationFormat>
  <Slides>17</Slides>
  <Notes>8</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Supporting Your Health and Well-Being at UC</vt:lpstr>
      <vt:lpstr>Counseling &amp; Psychological Services (CAPS) </vt:lpstr>
      <vt:lpstr>Counseling &amp; psychological services</vt:lpstr>
      <vt:lpstr>CAPS Resources</vt:lpstr>
      <vt:lpstr>Student wellness center</vt:lpstr>
      <vt:lpstr>Student wellness center overview</vt:lpstr>
      <vt:lpstr>Required Online Trainings for Becoming a Bearcat!</vt:lpstr>
      <vt:lpstr>c.a.r.e. team</vt:lpstr>
      <vt:lpstr>c.a.r.e. team</vt:lpstr>
      <vt:lpstr>ombuds</vt:lpstr>
      <vt:lpstr>ombuds</vt:lpstr>
      <vt:lpstr>PowerPoint Presentation</vt:lpstr>
      <vt:lpstr>Resources/Contact Information</vt:lpstr>
      <vt:lpstr>Thank you!</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get started</dc:title>
  <dc:creator>White, Whitney (whitewe)</dc:creator>
  <cp:revision>16</cp:revision>
  <cp:lastPrinted>2022-03-07T19:58:26Z</cp:lastPrinted>
  <dcterms:created xsi:type="dcterms:W3CDTF">2023-05-17T14:15:28Z</dcterms:created>
  <dcterms:modified xsi:type="dcterms:W3CDTF">2023-06-15T15:43:54Z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0x0101004F89D405692B4145986332CD4583C957</vt:lpwstr>
  </property>
</Properties>
</file>