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6" r:id="rId1"/>
    <p:sldMasterId id="2147483648" r:id="rId2"/>
  </p:sldMasterIdLst>
  <p:sldIdLst>
    <p:sldId id="256" r:id="rId3"/>
    <p:sldId id="268" r:id="rId4"/>
    <p:sldId id="269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</p:sldIdLst>
  <p:sldSz cx="18288000" cy="10287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Helios" panose="020B0604020202020204" charset="0"/>
      <p:regular r:id="rId20"/>
    </p:embeddedFont>
    <p:embeddedFont>
      <p:font typeface="Helios Bold" panose="020B0604020202020204" charset="0"/>
      <p:regular r:id="rId21"/>
    </p:embeddedFont>
    <p:embeddedFont>
      <p:font typeface="Helios Italics" panose="020B0604020202020204" charset="0"/>
      <p:regular r:id="rId22"/>
    </p:embeddedFont>
    <p:embeddedFont>
      <p:font typeface="Open Sans Extrabold" panose="020B0604020202020204" charset="0"/>
      <p:bold r:id="rId23"/>
      <p:boldItalic r:id="rId24"/>
    </p:embeddedFont>
    <p:embeddedFont>
      <p:font typeface="Open Sans Extrabold" panose="020B0604020202020204" charset="0"/>
      <p:bold r:id="rId23"/>
      <p:boldItalic r:id="rId24"/>
    </p:embeddedFont>
    <p:embeddedFont>
      <p:font typeface="Open Sans Light" panose="020B0604020202020204" charset="0"/>
      <p:regular r:id="rId25"/>
      <p:italic r:id="rId26"/>
    </p:embeddedFont>
    <p:embeddedFont>
      <p:font typeface="Tahoma" panose="020B0604030504040204" pitchFamily="34" charset="0"/>
      <p:regular r:id="rId27"/>
      <p:bold r:id="rId28"/>
    </p:embeddedFont>
    <p:embeddedFont>
      <p:font typeface="TT Hoves Bold" panose="020B060402020202020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9216ED-DEC0-9F9F-7499-520C89F7A28F}" v="6" dt="2023-06-14T19:03:58.2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34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skins, Reese (haskinre)" userId="S::haskinre@mail.uc.edu::bbc88b1c-70ac-4a72-93f4-c63b83b699ef" providerId="AD" clId="Web-{C99216ED-DEC0-9F9F-7499-520C89F7A28F}"/>
    <pc:docChg chg="addSld delSld addMainMaster modMainMaster">
      <pc:chgData name="Haskins, Reese (haskinre)" userId="S::haskinre@mail.uc.edu::bbc88b1c-70ac-4a72-93f4-c63b83b699ef" providerId="AD" clId="Web-{C99216ED-DEC0-9F9F-7499-520C89F7A28F}" dt="2023-06-14T19:03:58.233" v="5"/>
      <pc:docMkLst>
        <pc:docMk/>
      </pc:docMkLst>
      <pc:sldChg chg="new del">
        <pc:chgData name="Haskins, Reese (haskinre)" userId="S::haskinre@mail.uc.edu::bbc88b1c-70ac-4a72-93f4-c63b83b699ef" providerId="AD" clId="Web-{C99216ED-DEC0-9F9F-7499-520C89F7A28F}" dt="2023-06-14T19:03:44.561" v="4"/>
        <pc:sldMkLst>
          <pc:docMk/>
          <pc:sldMk cId="847156760" sldId="267"/>
        </pc:sldMkLst>
      </pc:sldChg>
      <pc:sldChg chg="add del">
        <pc:chgData name="Haskins, Reese (haskinre)" userId="S::haskinre@mail.uc.edu::bbc88b1c-70ac-4a72-93f4-c63b83b699ef" providerId="AD" clId="Web-{C99216ED-DEC0-9F9F-7499-520C89F7A28F}" dt="2023-06-14T19:03:40.842" v="3"/>
        <pc:sldMkLst>
          <pc:docMk/>
          <pc:sldMk cId="313513982" sldId="268"/>
        </pc:sldMkLst>
      </pc:sldChg>
      <pc:sldChg chg="add">
        <pc:chgData name="Haskins, Reese (haskinre)" userId="S::haskinre@mail.uc.edu::bbc88b1c-70ac-4a72-93f4-c63b83b699ef" providerId="AD" clId="Web-{C99216ED-DEC0-9F9F-7499-520C89F7A28F}" dt="2023-06-14T19:03:58.233" v="5"/>
        <pc:sldMkLst>
          <pc:docMk/>
          <pc:sldMk cId="3008060192" sldId="269"/>
        </pc:sldMkLst>
      </pc:sldChg>
      <pc:sldMasterChg chg="add addSldLayout">
        <pc:chgData name="Haskins, Reese (haskinre)" userId="S::haskinre@mail.uc.edu::bbc88b1c-70ac-4a72-93f4-c63b83b699ef" providerId="AD" clId="Web-{C99216ED-DEC0-9F9F-7499-520C89F7A28F}" dt="2023-06-14T19:03:31.764" v="1"/>
        <pc:sldMasterMkLst>
          <pc:docMk/>
          <pc:sldMasterMk cId="2572534293" sldId="2147483648"/>
        </pc:sldMasterMkLst>
        <pc:sldLayoutChg chg="add">
          <pc:chgData name="Haskins, Reese (haskinre)" userId="S::haskinre@mail.uc.edu::bbc88b1c-70ac-4a72-93f4-c63b83b699ef" providerId="AD" clId="Web-{C99216ED-DEC0-9F9F-7499-520C89F7A28F}" dt="2023-06-14T19:03:31.764" v="1"/>
          <pc:sldLayoutMkLst>
            <pc:docMk/>
            <pc:sldMasterMk cId="2572534293" sldId="2147483648"/>
            <pc:sldLayoutMk cId="3429611405" sldId="2147483649"/>
          </pc:sldLayoutMkLst>
        </pc:sldLayoutChg>
        <pc:sldLayoutChg chg="add">
          <pc:chgData name="Haskins, Reese (haskinre)" userId="S::haskinre@mail.uc.edu::bbc88b1c-70ac-4a72-93f4-c63b83b699ef" providerId="AD" clId="Web-{C99216ED-DEC0-9F9F-7499-520C89F7A28F}" dt="2023-06-14T19:03:31.764" v="1"/>
          <pc:sldLayoutMkLst>
            <pc:docMk/>
            <pc:sldMasterMk cId="2572534293" sldId="2147483648"/>
            <pc:sldLayoutMk cId="1393427401" sldId="2147483650"/>
          </pc:sldLayoutMkLst>
        </pc:sldLayoutChg>
        <pc:sldLayoutChg chg="add">
          <pc:chgData name="Haskins, Reese (haskinre)" userId="S::haskinre@mail.uc.edu::bbc88b1c-70ac-4a72-93f4-c63b83b699ef" providerId="AD" clId="Web-{C99216ED-DEC0-9F9F-7499-520C89F7A28F}" dt="2023-06-14T19:03:31.764" v="1"/>
          <pc:sldLayoutMkLst>
            <pc:docMk/>
            <pc:sldMasterMk cId="2572534293" sldId="2147483648"/>
            <pc:sldLayoutMk cId="496980688" sldId="2147483651"/>
          </pc:sldLayoutMkLst>
        </pc:sldLayoutChg>
        <pc:sldLayoutChg chg="add">
          <pc:chgData name="Haskins, Reese (haskinre)" userId="S::haskinre@mail.uc.edu::bbc88b1c-70ac-4a72-93f4-c63b83b699ef" providerId="AD" clId="Web-{C99216ED-DEC0-9F9F-7499-520C89F7A28F}" dt="2023-06-14T19:03:31.764" v="1"/>
          <pc:sldLayoutMkLst>
            <pc:docMk/>
            <pc:sldMasterMk cId="2572534293" sldId="2147483648"/>
            <pc:sldLayoutMk cId="2963686606" sldId="2147483652"/>
          </pc:sldLayoutMkLst>
        </pc:sldLayoutChg>
        <pc:sldLayoutChg chg="add">
          <pc:chgData name="Haskins, Reese (haskinre)" userId="S::haskinre@mail.uc.edu::bbc88b1c-70ac-4a72-93f4-c63b83b699ef" providerId="AD" clId="Web-{C99216ED-DEC0-9F9F-7499-520C89F7A28F}" dt="2023-06-14T19:03:31.764" v="1"/>
          <pc:sldLayoutMkLst>
            <pc:docMk/>
            <pc:sldMasterMk cId="2572534293" sldId="2147483648"/>
            <pc:sldLayoutMk cId="1114361859" sldId="2147483654"/>
          </pc:sldLayoutMkLst>
        </pc:sldLayoutChg>
        <pc:sldLayoutChg chg="add">
          <pc:chgData name="Haskins, Reese (haskinre)" userId="S::haskinre@mail.uc.edu::bbc88b1c-70ac-4a72-93f4-c63b83b699ef" providerId="AD" clId="Web-{C99216ED-DEC0-9F9F-7499-520C89F7A28F}" dt="2023-06-14T19:03:31.764" v="1"/>
          <pc:sldLayoutMkLst>
            <pc:docMk/>
            <pc:sldMasterMk cId="2572534293" sldId="2147483648"/>
            <pc:sldLayoutMk cId="1048123223" sldId="2147483655"/>
          </pc:sldLayoutMkLst>
        </pc:sldLayoutChg>
        <pc:sldLayoutChg chg="add">
          <pc:chgData name="Haskins, Reese (haskinre)" userId="S::haskinre@mail.uc.edu::bbc88b1c-70ac-4a72-93f4-c63b83b699ef" providerId="AD" clId="Web-{C99216ED-DEC0-9F9F-7499-520C89F7A28F}" dt="2023-06-14T19:03:31.764" v="1"/>
          <pc:sldLayoutMkLst>
            <pc:docMk/>
            <pc:sldMasterMk cId="2572534293" sldId="2147483648"/>
            <pc:sldLayoutMk cId="750185870" sldId="2147483660"/>
          </pc:sldLayoutMkLst>
        </pc:sldLayoutChg>
        <pc:sldLayoutChg chg="add">
          <pc:chgData name="Haskins, Reese (haskinre)" userId="S::haskinre@mail.uc.edu::bbc88b1c-70ac-4a72-93f4-c63b83b699ef" providerId="AD" clId="Web-{C99216ED-DEC0-9F9F-7499-520C89F7A28F}" dt="2023-06-14T19:03:31.764" v="1"/>
          <pc:sldLayoutMkLst>
            <pc:docMk/>
            <pc:sldMasterMk cId="2572534293" sldId="2147483648"/>
            <pc:sldLayoutMk cId="3951598256" sldId="2147483666"/>
          </pc:sldLayoutMkLst>
        </pc:sldLayoutChg>
        <pc:sldLayoutChg chg="add">
          <pc:chgData name="Haskins, Reese (haskinre)" userId="S::haskinre@mail.uc.edu::bbc88b1c-70ac-4a72-93f4-c63b83b699ef" providerId="AD" clId="Web-{C99216ED-DEC0-9F9F-7499-520C89F7A28F}" dt="2023-06-14T19:03:31.764" v="1"/>
          <pc:sldLayoutMkLst>
            <pc:docMk/>
            <pc:sldMasterMk cId="2572534293" sldId="2147483648"/>
            <pc:sldLayoutMk cId="2635120802" sldId="2147483667"/>
          </pc:sldLayoutMkLst>
        </pc:sldLayoutChg>
        <pc:sldLayoutChg chg="add">
          <pc:chgData name="Haskins, Reese (haskinre)" userId="S::haskinre@mail.uc.edu::bbc88b1c-70ac-4a72-93f4-c63b83b699ef" providerId="AD" clId="Web-{C99216ED-DEC0-9F9F-7499-520C89F7A28F}" dt="2023-06-14T19:03:31.764" v="1"/>
          <pc:sldLayoutMkLst>
            <pc:docMk/>
            <pc:sldMasterMk cId="2572534293" sldId="2147483648"/>
            <pc:sldLayoutMk cId="2158725917" sldId="2147483668"/>
          </pc:sldLayoutMkLst>
        </pc:sldLayoutChg>
        <pc:sldLayoutChg chg="add">
          <pc:chgData name="Haskins, Reese (haskinre)" userId="S::haskinre@mail.uc.edu::bbc88b1c-70ac-4a72-93f4-c63b83b699ef" providerId="AD" clId="Web-{C99216ED-DEC0-9F9F-7499-520C89F7A28F}" dt="2023-06-14T19:03:31.764" v="1"/>
          <pc:sldLayoutMkLst>
            <pc:docMk/>
            <pc:sldMasterMk cId="2572534293" sldId="2147483648"/>
            <pc:sldLayoutMk cId="2191916089" sldId="2147483669"/>
          </pc:sldLayoutMkLst>
        </pc:sldLayoutChg>
        <pc:sldLayoutChg chg="add">
          <pc:chgData name="Haskins, Reese (haskinre)" userId="S::haskinre@mail.uc.edu::bbc88b1c-70ac-4a72-93f4-c63b83b699ef" providerId="AD" clId="Web-{C99216ED-DEC0-9F9F-7499-520C89F7A28F}" dt="2023-06-14T19:03:31.764" v="1"/>
          <pc:sldLayoutMkLst>
            <pc:docMk/>
            <pc:sldMasterMk cId="2572534293" sldId="2147483648"/>
            <pc:sldLayoutMk cId="3102242682" sldId="2147483670"/>
          </pc:sldLayoutMkLst>
        </pc:sldLayoutChg>
        <pc:sldLayoutChg chg="add">
          <pc:chgData name="Haskins, Reese (haskinre)" userId="S::haskinre@mail.uc.edu::bbc88b1c-70ac-4a72-93f4-c63b83b699ef" providerId="AD" clId="Web-{C99216ED-DEC0-9F9F-7499-520C89F7A28F}" dt="2023-06-14T19:03:31.764" v="1"/>
          <pc:sldLayoutMkLst>
            <pc:docMk/>
            <pc:sldMasterMk cId="2572534293" sldId="2147483648"/>
            <pc:sldLayoutMk cId="1749107414" sldId="2147483671"/>
          </pc:sldLayoutMkLst>
        </pc:sldLayoutChg>
        <pc:sldLayoutChg chg="add">
          <pc:chgData name="Haskins, Reese (haskinre)" userId="S::haskinre@mail.uc.edu::bbc88b1c-70ac-4a72-93f4-c63b83b699ef" providerId="AD" clId="Web-{C99216ED-DEC0-9F9F-7499-520C89F7A28F}" dt="2023-06-14T19:03:31.764" v="1"/>
          <pc:sldLayoutMkLst>
            <pc:docMk/>
            <pc:sldMasterMk cId="2572534293" sldId="2147483648"/>
            <pc:sldLayoutMk cId="1729653391" sldId="2147483672"/>
          </pc:sldLayoutMkLst>
        </pc:sldLayoutChg>
        <pc:sldLayoutChg chg="add">
          <pc:chgData name="Haskins, Reese (haskinre)" userId="S::haskinre@mail.uc.edu::bbc88b1c-70ac-4a72-93f4-c63b83b699ef" providerId="AD" clId="Web-{C99216ED-DEC0-9F9F-7499-520C89F7A28F}" dt="2023-06-14T19:03:31.764" v="1"/>
          <pc:sldLayoutMkLst>
            <pc:docMk/>
            <pc:sldMasterMk cId="2572534293" sldId="2147483648"/>
            <pc:sldLayoutMk cId="3137999108" sldId="2147483673"/>
          </pc:sldLayoutMkLst>
        </pc:sldLayoutChg>
        <pc:sldLayoutChg chg="add">
          <pc:chgData name="Haskins, Reese (haskinre)" userId="S::haskinre@mail.uc.edu::bbc88b1c-70ac-4a72-93f4-c63b83b699ef" providerId="AD" clId="Web-{C99216ED-DEC0-9F9F-7499-520C89F7A28F}" dt="2023-06-14T19:03:31.764" v="1"/>
          <pc:sldLayoutMkLst>
            <pc:docMk/>
            <pc:sldMasterMk cId="2572534293" sldId="2147483648"/>
            <pc:sldLayoutMk cId="1825624299" sldId="2147483674"/>
          </pc:sldLayoutMkLst>
        </pc:sldLayoutChg>
        <pc:sldLayoutChg chg="add">
          <pc:chgData name="Haskins, Reese (haskinre)" userId="S::haskinre@mail.uc.edu::bbc88b1c-70ac-4a72-93f4-c63b83b699ef" providerId="AD" clId="Web-{C99216ED-DEC0-9F9F-7499-520C89F7A28F}" dt="2023-06-14T19:03:31.764" v="1"/>
          <pc:sldLayoutMkLst>
            <pc:docMk/>
            <pc:sldMasterMk cId="2572534293" sldId="2147483648"/>
            <pc:sldLayoutMk cId="1066724487" sldId="2147483675"/>
          </pc:sldLayoutMkLst>
        </pc:sldLayoutChg>
      </pc:sldMasterChg>
      <pc:sldMasterChg chg="replId modSldLayout">
        <pc:chgData name="Haskins, Reese (haskinre)" userId="S::haskinre@mail.uc.edu::bbc88b1c-70ac-4a72-93f4-c63b83b699ef" providerId="AD" clId="Web-{C99216ED-DEC0-9F9F-7499-520C89F7A28F}" dt="2023-06-14T19:03:31.764" v="1"/>
        <pc:sldMasterMkLst>
          <pc:docMk/>
          <pc:sldMasterMk cId="0" sldId="2147483676"/>
        </pc:sldMasterMkLst>
        <pc:sldLayoutChg chg="replId">
          <pc:chgData name="Haskins, Reese (haskinre)" userId="S::haskinre@mail.uc.edu::bbc88b1c-70ac-4a72-93f4-c63b83b699ef" providerId="AD" clId="Web-{C99216ED-DEC0-9F9F-7499-520C89F7A28F}" dt="2023-06-14T19:03:31.764" v="1"/>
          <pc:sldLayoutMkLst>
            <pc:docMk/>
            <pc:sldMasterMk cId="0" sldId="2147483676"/>
            <pc:sldLayoutMk cId="0" sldId="2147483677"/>
          </pc:sldLayoutMkLst>
        </pc:sldLayoutChg>
        <pc:sldLayoutChg chg="replId">
          <pc:chgData name="Haskins, Reese (haskinre)" userId="S::haskinre@mail.uc.edu::bbc88b1c-70ac-4a72-93f4-c63b83b699ef" providerId="AD" clId="Web-{C99216ED-DEC0-9F9F-7499-520C89F7A28F}" dt="2023-06-14T19:03:31.764" v="1"/>
          <pc:sldLayoutMkLst>
            <pc:docMk/>
            <pc:sldMasterMk cId="0" sldId="2147483676"/>
            <pc:sldLayoutMk cId="0" sldId="2147483678"/>
          </pc:sldLayoutMkLst>
        </pc:sldLayoutChg>
        <pc:sldLayoutChg chg="replId">
          <pc:chgData name="Haskins, Reese (haskinre)" userId="S::haskinre@mail.uc.edu::bbc88b1c-70ac-4a72-93f4-c63b83b699ef" providerId="AD" clId="Web-{C99216ED-DEC0-9F9F-7499-520C89F7A28F}" dt="2023-06-14T19:03:31.764" v="1"/>
          <pc:sldLayoutMkLst>
            <pc:docMk/>
            <pc:sldMasterMk cId="0" sldId="2147483676"/>
            <pc:sldLayoutMk cId="0" sldId="2147483679"/>
          </pc:sldLayoutMkLst>
        </pc:sldLayoutChg>
        <pc:sldLayoutChg chg="replId">
          <pc:chgData name="Haskins, Reese (haskinre)" userId="S::haskinre@mail.uc.edu::bbc88b1c-70ac-4a72-93f4-c63b83b699ef" providerId="AD" clId="Web-{C99216ED-DEC0-9F9F-7499-520C89F7A28F}" dt="2023-06-14T19:03:31.764" v="1"/>
          <pc:sldLayoutMkLst>
            <pc:docMk/>
            <pc:sldMasterMk cId="0" sldId="2147483676"/>
            <pc:sldLayoutMk cId="0" sldId="2147483680"/>
          </pc:sldLayoutMkLst>
        </pc:sldLayoutChg>
        <pc:sldLayoutChg chg="replId">
          <pc:chgData name="Haskins, Reese (haskinre)" userId="S::haskinre@mail.uc.edu::bbc88b1c-70ac-4a72-93f4-c63b83b699ef" providerId="AD" clId="Web-{C99216ED-DEC0-9F9F-7499-520C89F7A28F}" dt="2023-06-14T19:03:31.764" v="1"/>
          <pc:sldLayoutMkLst>
            <pc:docMk/>
            <pc:sldMasterMk cId="0" sldId="2147483676"/>
            <pc:sldLayoutMk cId="0" sldId="2147483681"/>
          </pc:sldLayoutMkLst>
        </pc:sldLayoutChg>
        <pc:sldLayoutChg chg="replId">
          <pc:chgData name="Haskins, Reese (haskinre)" userId="S::haskinre@mail.uc.edu::bbc88b1c-70ac-4a72-93f4-c63b83b699ef" providerId="AD" clId="Web-{C99216ED-DEC0-9F9F-7499-520C89F7A28F}" dt="2023-06-14T19:03:31.764" v="1"/>
          <pc:sldLayoutMkLst>
            <pc:docMk/>
            <pc:sldMasterMk cId="0" sldId="2147483676"/>
            <pc:sldLayoutMk cId="0" sldId="2147483682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844429E-8EBE-2045-B2B0-79786E721A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B9F62A-5732-7541-B707-0FD52DD693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43100" y="2057400"/>
            <a:ext cx="14401800" cy="3429000"/>
          </a:xfrm>
        </p:spPr>
        <p:txBody>
          <a:bodyPr anchor="b">
            <a:noAutofit/>
          </a:bodyPr>
          <a:lstStyle>
            <a:lvl1pPr algn="ctr">
              <a:defRPr sz="6000" b="1" i="0" cap="none" baseline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8844DD-3073-D44E-B7F8-5475B240B5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3100" y="5486400"/>
            <a:ext cx="14401800" cy="1828800"/>
          </a:xfrm>
        </p:spPr>
        <p:txBody>
          <a:bodyPr>
            <a:noAutofit/>
          </a:bodyPr>
          <a:lstStyle>
            <a:lvl1pPr marL="0" indent="0" algn="ctr">
              <a:spcBef>
                <a:spcPts val="900"/>
              </a:spcBef>
              <a:buNone/>
              <a:defRPr sz="3600">
                <a:solidFill>
                  <a:schemeClr val="accent1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5FB2383-3B72-7443-9666-3C1FF3828A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3100" y="7315200"/>
            <a:ext cx="14401800" cy="457200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 b="1" i="0" cap="all" baseline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en-US"/>
              <a:t>DATE | PRESENTER | EXTRA INFO</a:t>
            </a:r>
          </a:p>
        </p:txBody>
      </p:sp>
    </p:spTree>
    <p:extLst>
      <p:ext uri="{BB962C8B-B14F-4D97-AF65-F5344CB8AC3E}">
        <p14:creationId xmlns:p14="http://schemas.microsoft.com/office/powerpoint/2010/main" val="3429611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59992BC-E3DD-B241-ACA8-CB09B56557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B9F62A-5732-7541-B707-0FD52DD693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2971800"/>
            <a:ext cx="16459200" cy="2743200"/>
          </a:xfrm>
        </p:spPr>
        <p:txBody>
          <a:bodyPr anchor="b"/>
          <a:lstStyle>
            <a:lvl1pPr algn="r">
              <a:defRPr sz="72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8844DD-3073-D44E-B7F8-5475B240B51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0" y="5715000"/>
            <a:ext cx="16459200" cy="1600200"/>
          </a:xfrm>
        </p:spPr>
        <p:txBody>
          <a:bodyPr/>
          <a:lstStyle>
            <a:lvl1pPr marL="0" indent="0" algn="r">
              <a:spcBef>
                <a:spcPts val="900"/>
              </a:spcBef>
              <a:buNone/>
              <a:defRPr sz="3300" b="0" i="0" cap="all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1328CFA-BA0A-F140-B0DF-AB162E3F4C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7315200"/>
            <a:ext cx="16459200" cy="685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8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PRESENTER</a:t>
            </a:r>
          </a:p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50185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5BF1AFB-1872-A64A-91F6-79155D22C7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2117B0-2D0E-5547-BD80-2C7AAB4BD0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971800"/>
            <a:ext cx="16459200" cy="2743200"/>
          </a:xfrm>
        </p:spPr>
        <p:txBody>
          <a:bodyPr anchor="b"/>
          <a:lstStyle>
            <a:lvl1pPr algn="r">
              <a:defRPr sz="72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184082-A21E-0F4E-AB32-B790123808B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14400" y="5715000"/>
            <a:ext cx="16459200" cy="1828800"/>
          </a:xfrm>
        </p:spPr>
        <p:txBody>
          <a:bodyPr/>
          <a:lstStyle>
            <a:lvl1pPr marL="0" indent="0" algn="r">
              <a:spcBef>
                <a:spcPts val="900"/>
              </a:spcBef>
              <a:buNone/>
              <a:defRPr sz="3300" b="0" i="0" cap="all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6980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Quot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9F939E-61B0-BF4D-BA6A-B08FF7CF5C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72" y="0"/>
            <a:ext cx="18280856" cy="1028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2117B0-2D0E-5547-BD80-2C7AAB4BD0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971800"/>
            <a:ext cx="16459200" cy="2743200"/>
          </a:xfrm>
        </p:spPr>
        <p:txBody>
          <a:bodyPr anchor="b"/>
          <a:lstStyle>
            <a:lvl1pPr algn="l">
              <a:defRPr sz="7200" b="0" i="0" cap="none" baseline="0">
                <a:solidFill>
                  <a:schemeClr val="bg1"/>
                </a:solidFill>
                <a:latin typeface="Gentium Book Basic" panose="02000503060000020004" pitchFamily="2" charset="77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184082-A21E-0F4E-AB32-B790123808B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14400" y="5715000"/>
            <a:ext cx="16459200" cy="1828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650" b="1" i="0" cap="all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—ATTRIBUTION USES EM DASH</a:t>
            </a:r>
          </a:p>
          <a:p>
            <a:pPr lvl="0"/>
            <a:r>
              <a:rPr lang="en-US"/>
              <a:t>RIGHT ALIGN</a:t>
            </a:r>
          </a:p>
        </p:txBody>
      </p:sp>
    </p:spTree>
    <p:extLst>
      <p:ext uri="{BB962C8B-B14F-4D97-AF65-F5344CB8AC3E}">
        <p14:creationId xmlns:p14="http://schemas.microsoft.com/office/powerpoint/2010/main" val="3137999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A52BD3-50D3-E240-8C56-3421BA116E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44" y="0"/>
            <a:ext cx="18273713" cy="1028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FDA33F-4A3F-6641-A4A2-7B5F130D0E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142999"/>
            <a:ext cx="16459200" cy="13716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420B9-9AC9-8B48-8610-D3813A6B9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C50A7-E7D5-B945-9D33-9C4B46FF8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optional title of presentation / section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0C705-2D5C-4045-A885-99FB5CB62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fld id="{4B8EE153-BF0C-9B4F-8512-164F9C8D6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FF927E-D4B8-B442-A268-3A0253E1B592}"/>
              </a:ext>
            </a:extLst>
          </p:cNvPr>
          <p:cNvSpPr txBox="1"/>
          <p:nvPr userDrawn="1"/>
        </p:nvSpPr>
        <p:spPr>
          <a:xfrm>
            <a:off x="406328" y="0"/>
            <a:ext cx="3319853" cy="8001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>
              <a:spcBef>
                <a:spcPts val="0"/>
              </a:spcBef>
            </a:pPr>
            <a:r>
              <a:rPr lang="en-US" sz="1800" b="1" i="0" spc="-60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UNIVERSITY OF CINCINNATI |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ECDA9B6-561F-8041-9235-DB0F3B2348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8550" y="0"/>
            <a:ext cx="5486400" cy="800100"/>
          </a:xfrm>
        </p:spPr>
        <p:txBody>
          <a:bodyPr wrap="none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8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UNIT NAME</a:t>
            </a:r>
          </a:p>
        </p:txBody>
      </p:sp>
    </p:spTree>
    <p:extLst>
      <p:ext uri="{BB962C8B-B14F-4D97-AF65-F5344CB8AC3E}">
        <p14:creationId xmlns:p14="http://schemas.microsoft.com/office/powerpoint/2010/main" val="1393427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No Initial Bulle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A52BD3-50D3-E240-8C56-3421BA116E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44" y="0"/>
            <a:ext cx="18273713" cy="1028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FDA33F-4A3F-6641-A4A2-7B5F130D0E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142999"/>
            <a:ext cx="16459200" cy="13716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420B9-9AC9-8B48-8610-D3813A6B9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700088" indent="-350045">
              <a:tabLst/>
              <a:defRPr/>
            </a:lvl2pPr>
            <a:lvl3pPr marL="1385888" indent="-350045">
              <a:tabLst/>
              <a:defRPr/>
            </a:lvl3pPr>
            <a:lvl4pPr marL="2071688" indent="-350045">
              <a:tabLst/>
              <a:defRPr/>
            </a:lvl4pPr>
            <a:lvl5pPr marL="2757488" indent="-350045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C50A7-E7D5-B945-9D33-9C4B46FF8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optional title of presentation / section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0C705-2D5C-4045-A885-99FB5CB62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fld id="{4B8EE153-BF0C-9B4F-8512-164F9C8D6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FF927E-D4B8-B442-A268-3A0253E1B592}"/>
              </a:ext>
            </a:extLst>
          </p:cNvPr>
          <p:cNvSpPr txBox="1"/>
          <p:nvPr userDrawn="1"/>
        </p:nvSpPr>
        <p:spPr>
          <a:xfrm>
            <a:off x="406328" y="0"/>
            <a:ext cx="3319853" cy="8001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>
              <a:spcBef>
                <a:spcPts val="0"/>
              </a:spcBef>
            </a:pPr>
            <a:r>
              <a:rPr lang="en-US" sz="1800" b="1" i="0" spc="-60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UNIVERSITY OF CINCINNATI |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ECDA9B6-561F-8041-9235-DB0F3B2348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8550" y="0"/>
            <a:ext cx="5486400" cy="800100"/>
          </a:xfrm>
        </p:spPr>
        <p:txBody>
          <a:bodyPr wrap="none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8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UNIT NAME</a:t>
            </a:r>
          </a:p>
        </p:txBody>
      </p:sp>
    </p:spTree>
    <p:extLst>
      <p:ext uri="{BB962C8B-B14F-4D97-AF65-F5344CB8AC3E}">
        <p14:creationId xmlns:p14="http://schemas.microsoft.com/office/powerpoint/2010/main" val="1825624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D09A35B-A3BD-4448-9C3B-6B304D25F8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44" y="0"/>
            <a:ext cx="18273713" cy="1028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62D09A-7E32-604A-90F0-11F89F9571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AC049C-AFC6-A44B-A9A0-72B89139CC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3086100"/>
            <a:ext cx="7543800" cy="6515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B11E09-ACFE-BE46-AC87-852F529038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29800" y="3086100"/>
            <a:ext cx="7543800" cy="6515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F9C3BA-ECC2-0942-B65A-B695E46A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optional title of presentation / section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E1AE8-FEC5-BE48-B0E0-0DFC2E298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fld id="{4B8EE153-BF0C-9B4F-8512-164F9C8D6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76E1E2-60C8-0F4D-B6F8-1DC830A04979}"/>
              </a:ext>
            </a:extLst>
          </p:cNvPr>
          <p:cNvSpPr txBox="1"/>
          <p:nvPr userDrawn="1"/>
        </p:nvSpPr>
        <p:spPr>
          <a:xfrm>
            <a:off x="406328" y="0"/>
            <a:ext cx="3319853" cy="8001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>
              <a:spcBef>
                <a:spcPts val="0"/>
              </a:spcBef>
            </a:pPr>
            <a:r>
              <a:rPr lang="en-US" sz="1800" b="1" i="0" spc="-60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UNIVERSITY OF CINCINNATI |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4EED321-549B-184B-B067-4F85DB8718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8550" y="0"/>
            <a:ext cx="5486400" cy="800100"/>
          </a:xfrm>
        </p:spPr>
        <p:txBody>
          <a:bodyPr wrap="none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8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UNIT NAME</a:t>
            </a:r>
          </a:p>
        </p:txBody>
      </p:sp>
    </p:spTree>
    <p:extLst>
      <p:ext uri="{BB962C8B-B14F-4D97-AF65-F5344CB8AC3E}">
        <p14:creationId xmlns:p14="http://schemas.microsoft.com/office/powerpoint/2010/main" val="2963686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No Initial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D09A35B-A3BD-4448-9C3B-6B304D25F8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44" y="0"/>
            <a:ext cx="18273713" cy="1028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62D09A-7E32-604A-90F0-11F89F9571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AC049C-AFC6-A44B-A9A0-72B89139CC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3086100"/>
            <a:ext cx="7543800" cy="651510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700088" indent="-350045">
              <a:tabLst/>
              <a:defRPr/>
            </a:lvl2pPr>
            <a:lvl3pPr marL="1385888" indent="-350045">
              <a:tabLst/>
              <a:defRPr/>
            </a:lvl3pPr>
            <a:lvl4pPr marL="2071688" indent="-350045">
              <a:tabLst/>
              <a:defRPr/>
            </a:lvl4pPr>
            <a:lvl5pPr marL="2757488" indent="-350045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B11E09-ACFE-BE46-AC87-852F529038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29800" y="3086100"/>
            <a:ext cx="7543800" cy="651510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700088" indent="-350045">
              <a:tabLst/>
              <a:defRPr/>
            </a:lvl2pPr>
            <a:lvl3pPr marL="1385888" indent="-350045">
              <a:tabLst/>
              <a:defRPr/>
            </a:lvl3pPr>
            <a:lvl4pPr marL="2071688" indent="-350045">
              <a:tabLst/>
              <a:defRPr/>
            </a:lvl4pPr>
            <a:lvl5pPr marL="2757488" indent="-350045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F9C3BA-ECC2-0942-B65A-B695E46A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optional title of presentation / section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E1AE8-FEC5-BE48-B0E0-0DFC2E298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fld id="{4B8EE153-BF0C-9B4F-8512-164F9C8D6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76E1E2-60C8-0F4D-B6F8-1DC830A04979}"/>
              </a:ext>
            </a:extLst>
          </p:cNvPr>
          <p:cNvSpPr txBox="1"/>
          <p:nvPr userDrawn="1"/>
        </p:nvSpPr>
        <p:spPr>
          <a:xfrm>
            <a:off x="406328" y="0"/>
            <a:ext cx="3319853" cy="8001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>
              <a:spcBef>
                <a:spcPts val="0"/>
              </a:spcBef>
            </a:pPr>
            <a:r>
              <a:rPr lang="en-US" sz="1800" b="1" i="0" spc="-60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UNIVERSITY OF CINCINNATI |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4EED321-549B-184B-B067-4F85DB8718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8550" y="0"/>
            <a:ext cx="5486400" cy="800100"/>
          </a:xfrm>
        </p:spPr>
        <p:txBody>
          <a:bodyPr wrap="none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8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UNIT NAME</a:t>
            </a:r>
          </a:p>
        </p:txBody>
      </p:sp>
    </p:spTree>
    <p:extLst>
      <p:ext uri="{BB962C8B-B14F-4D97-AF65-F5344CB8AC3E}">
        <p14:creationId xmlns:p14="http://schemas.microsoft.com/office/powerpoint/2010/main" val="1066724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DA33F-4A3F-6641-A4A2-7B5F130D0E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628899"/>
            <a:ext cx="16459200" cy="4114802"/>
          </a:xfrm>
        </p:spPr>
        <p:txBody>
          <a:bodyPr wrap="square" anchor="b"/>
          <a:lstStyle>
            <a:lvl1pPr algn="ctr">
              <a:defRPr sz="29850" b="1" i="0">
                <a:solidFill>
                  <a:schemeClr val="accent1"/>
                </a:solidFill>
                <a:latin typeface="Gentium Book Basic" panose="02000503060000020004" pitchFamily="2" charset="77"/>
              </a:defRPr>
            </a:lvl1pPr>
          </a:lstStyle>
          <a:p>
            <a:r>
              <a:rPr lang="en-US"/>
              <a:t>123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C50A7-E7D5-B945-9D33-9C4B46FF8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optional title of presentation / section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0C705-2D5C-4045-A885-99FB5CB62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fld id="{4B8EE153-BF0C-9B4F-8512-164F9C8D6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E40B588-5A54-D544-A8CE-EC8556D5239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72100" y="5943600"/>
            <a:ext cx="7543797" cy="685800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3600" b="1" i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Stat header title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A80FD8F8-8CFE-3441-84A6-D25A58B5F1E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372100" y="6515100"/>
            <a:ext cx="7543800" cy="2971800"/>
          </a:xfrm>
        </p:spPr>
        <p:txBody>
          <a:bodyPr/>
          <a:lstStyle>
            <a:lvl1pPr marL="0" indent="0">
              <a:spcBef>
                <a:spcPts val="900"/>
              </a:spcBef>
              <a:buNone/>
              <a:defRPr sz="30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2EBDDC-7ED8-284C-AE15-24509455CB2A}"/>
              </a:ext>
            </a:extLst>
          </p:cNvPr>
          <p:cNvSpPr txBox="1"/>
          <p:nvPr userDrawn="1"/>
        </p:nvSpPr>
        <p:spPr>
          <a:xfrm>
            <a:off x="406328" y="0"/>
            <a:ext cx="3319853" cy="8001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>
              <a:spcBef>
                <a:spcPts val="0"/>
              </a:spcBef>
            </a:pPr>
            <a:r>
              <a:rPr lang="en-US" sz="1800" b="1" i="0" spc="-60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UNIVERSITY OF CINCINNATI |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C7090FA4-4A48-264E-B664-FF3E87558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8550" y="0"/>
            <a:ext cx="5486400" cy="800100"/>
          </a:xfrm>
        </p:spPr>
        <p:txBody>
          <a:bodyPr wrap="none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8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UNIT NAME</a:t>
            </a:r>
          </a:p>
        </p:txBody>
      </p:sp>
    </p:spTree>
    <p:extLst>
      <p:ext uri="{BB962C8B-B14F-4D97-AF65-F5344CB8AC3E}">
        <p14:creationId xmlns:p14="http://schemas.microsoft.com/office/powerpoint/2010/main" val="1729653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12E869E-CF28-BC4D-8C1D-D6098FEDCE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44" y="0"/>
            <a:ext cx="18273713" cy="1028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13F798-DE75-214D-BA37-D9A48222CD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143000"/>
            <a:ext cx="16463964" cy="137160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5F7288-F9CB-A342-A656-93D832A181B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14401" y="2743200"/>
            <a:ext cx="7200899" cy="1028700"/>
          </a:xfrm>
        </p:spPr>
        <p:txBody>
          <a:bodyPr anchor="b">
            <a:noAutofit/>
          </a:bodyPr>
          <a:lstStyle>
            <a:lvl1pPr marL="0" indent="0">
              <a:buNone/>
              <a:defRPr sz="3600" b="1" cap="all" baseline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CCF62F-1F7B-634A-A7ED-0023DFAE79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400" y="3657600"/>
            <a:ext cx="7200900" cy="5943600"/>
          </a:xfrm>
        </p:spPr>
        <p:txBody>
          <a:bodyPr>
            <a:noAutofit/>
          </a:bodyPr>
          <a:lstStyle>
            <a:lvl1pPr marL="0" indent="0">
              <a:spcBef>
                <a:spcPts val="2700"/>
              </a:spcBef>
              <a:buNone/>
              <a:defRPr sz="2700" b="0" i="0">
                <a:solidFill>
                  <a:schemeClr val="tx1"/>
                </a:solidFill>
                <a:latin typeface="Gentium Book Basic" panose="02000503060000020004" pitchFamily="2" charset="77"/>
              </a:defRPr>
            </a:lvl1pPr>
            <a:lvl2pPr>
              <a:spcBef>
                <a:spcPts val="1800"/>
              </a:spcBef>
              <a:defRPr sz="2400" b="0" i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spcBef>
                <a:spcPts val="1800"/>
              </a:spcBef>
              <a:defRPr sz="2100" b="0" i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spcBef>
                <a:spcPts val="1800"/>
              </a:spcBef>
              <a:defRPr sz="1800" b="0" i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spcBef>
                <a:spcPts val="1800"/>
              </a:spcBef>
              <a:defRPr sz="1800" b="0" i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B4EDC6-446D-3846-BC8A-9EE56E72C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optional title of presentation / section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579FDF-4D8F-714C-B617-D2FF8EA4D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fld id="{4B8EE153-BF0C-9B4F-8512-164F9C8D6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AF97B6F-B3DF-BB47-B7D0-F506C1B8B9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72500" y="8915400"/>
            <a:ext cx="7543800" cy="685800"/>
          </a:xfrm>
        </p:spPr>
        <p:txBody>
          <a:bodyPr>
            <a:noAutofit/>
          </a:bodyPr>
          <a:lstStyle>
            <a:lvl1pPr marL="0" indent="0">
              <a:spcBef>
                <a:spcPts val="900"/>
              </a:spcBef>
              <a:buNone/>
              <a:defRPr sz="1200" b="1" i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6858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1A5BBC0-ABD0-F846-B427-C21B2BD8D98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86800" y="2628900"/>
            <a:ext cx="7315200" cy="6172200"/>
          </a:xfrm>
          <a:solidFill>
            <a:srgbClr val="FF01FF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BE4156-B6D8-AC4B-8348-82665A390E59}"/>
              </a:ext>
            </a:extLst>
          </p:cNvPr>
          <p:cNvSpPr txBox="1"/>
          <p:nvPr userDrawn="1"/>
        </p:nvSpPr>
        <p:spPr>
          <a:xfrm>
            <a:off x="406328" y="0"/>
            <a:ext cx="3319853" cy="8001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>
              <a:spcBef>
                <a:spcPts val="0"/>
              </a:spcBef>
            </a:pPr>
            <a:r>
              <a:rPr lang="en-US" sz="1800" b="1" i="0" spc="-60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UNIVERSITY OF CINCINNATI |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E71D058B-FB75-C64D-A67B-4A24F79B54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38550" y="0"/>
            <a:ext cx="5486400" cy="800100"/>
          </a:xfrm>
        </p:spPr>
        <p:txBody>
          <a:bodyPr wrap="none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8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UNIT NAME</a:t>
            </a:r>
          </a:p>
        </p:txBody>
      </p:sp>
    </p:spTree>
    <p:extLst>
      <p:ext uri="{BB962C8B-B14F-4D97-AF65-F5344CB8AC3E}">
        <p14:creationId xmlns:p14="http://schemas.microsoft.com/office/powerpoint/2010/main" val="3951598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B4EDC6-446D-3846-BC8A-9EE56E72C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none"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optional title of presentation / section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579FDF-4D8F-714C-B617-D2FF8EA4D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none"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fld id="{4B8EE153-BF0C-9B4F-8512-164F9C8D6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AF97B6F-B3DF-BB47-B7D0-F506C1B8B9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8915400"/>
            <a:ext cx="17373600" cy="685800"/>
          </a:xfrm>
        </p:spPr>
        <p:txBody>
          <a:bodyPr>
            <a:noAutofit/>
          </a:bodyPr>
          <a:lstStyle>
            <a:lvl1pPr marL="0" indent="0">
              <a:spcBef>
                <a:spcPts val="900"/>
              </a:spcBef>
              <a:buNone/>
              <a:defRPr sz="1200" b="1" i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6858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1A5BBC0-ABD0-F846-B427-C21B2BD8D98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800100"/>
            <a:ext cx="18288000" cy="8001000"/>
          </a:xfrm>
          <a:solidFill>
            <a:srgbClr val="FF01FF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3F6ACB0-9DC9-9B40-8E03-EF7E500386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38550" y="0"/>
            <a:ext cx="5486400" cy="800100"/>
          </a:xfrm>
        </p:spPr>
        <p:txBody>
          <a:bodyPr wrap="none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8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UNIT NAME</a:t>
            </a:r>
          </a:p>
        </p:txBody>
      </p:sp>
    </p:spTree>
    <p:extLst>
      <p:ext uri="{BB962C8B-B14F-4D97-AF65-F5344CB8AC3E}">
        <p14:creationId xmlns:p14="http://schemas.microsoft.com/office/powerpoint/2010/main" val="2635120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1A5BBC0-ABD0-F846-B427-C21B2BD8D98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800102"/>
            <a:ext cx="8458200" cy="9486900"/>
          </a:xfrm>
          <a:solidFill>
            <a:srgbClr val="FF01FF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13F798-DE75-214D-BA37-D9A48222CD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143000"/>
            <a:ext cx="6629400" cy="1371600"/>
          </a:xfrm>
        </p:spPr>
        <p:txBody>
          <a:bodyPr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5F7288-F9CB-A342-A656-93D832A181B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573001" y="2286000"/>
            <a:ext cx="4800599" cy="800100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 i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Stat header title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B4EDC6-446D-3846-BC8A-9EE56E72C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none"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optional title of presentation / section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579FDF-4D8F-714C-B617-D2FF8EA4D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none"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fld id="{4B8EE153-BF0C-9B4F-8512-164F9C8D6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BD163EB-DEF1-7448-899A-6ECE8DBA1821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12573001" y="6057900"/>
            <a:ext cx="4800599" cy="800100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 i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Stat header/title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B53A4DF-9D61-6C47-8614-8899D693F56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573000" y="2971800"/>
            <a:ext cx="4800600" cy="2057400"/>
          </a:xfrm>
        </p:spPr>
        <p:txBody>
          <a:bodyPr/>
          <a:lstStyle>
            <a:lvl1pPr marL="0" indent="0">
              <a:spcBef>
                <a:spcPts val="900"/>
              </a:spcBef>
              <a:buNone/>
              <a:defRPr sz="21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8B2D83CA-31F3-F342-BAD2-4119974EB02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2573000" y="6743700"/>
            <a:ext cx="4800600" cy="2057400"/>
          </a:xfrm>
        </p:spPr>
        <p:txBody>
          <a:bodyPr/>
          <a:lstStyle>
            <a:lvl1pPr marL="0" indent="0">
              <a:spcBef>
                <a:spcPts val="900"/>
              </a:spcBef>
              <a:buNone/>
              <a:defRPr sz="21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5029DE03-F5A5-FC42-965E-42F966EFB9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8550" y="0"/>
            <a:ext cx="5486400" cy="800100"/>
          </a:xfrm>
        </p:spPr>
        <p:txBody>
          <a:bodyPr wrap="none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8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12" name="Picture Placeholder 17">
            <a:extLst>
              <a:ext uri="{FF2B5EF4-FFF2-40B4-BE49-F238E27FC236}">
                <a16:creationId xmlns:a16="http://schemas.microsoft.com/office/drawing/2014/main" id="{F2923F87-B0CD-4E46-AFF2-05E81CB56A5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829800" y="2286000"/>
            <a:ext cx="2743200" cy="2743200"/>
          </a:xfrm>
          <a:solidFill>
            <a:srgbClr val="FF01FF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17">
            <a:extLst>
              <a:ext uri="{FF2B5EF4-FFF2-40B4-BE49-F238E27FC236}">
                <a16:creationId xmlns:a16="http://schemas.microsoft.com/office/drawing/2014/main" id="{3F5E2424-2414-9741-93BB-8481043950B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829800" y="6057900"/>
            <a:ext cx="2743200" cy="2743200"/>
          </a:xfrm>
          <a:solidFill>
            <a:srgbClr val="FF01FF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58725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3F798-DE75-214D-BA37-D9A48222CD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143000"/>
            <a:ext cx="6629400" cy="1371600"/>
          </a:xfrm>
        </p:spPr>
        <p:txBody>
          <a:bodyPr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5F7288-F9CB-A342-A656-93D832A181B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57301" y="5829300"/>
            <a:ext cx="3771899" cy="685800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1" i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Stat header title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B4EDC6-446D-3846-BC8A-9EE56E72C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none"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optional title of presentation / section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579FDF-4D8F-714C-B617-D2FF8EA4D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none"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fld id="{4B8EE153-BF0C-9B4F-8512-164F9C8D6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17">
            <a:extLst>
              <a:ext uri="{FF2B5EF4-FFF2-40B4-BE49-F238E27FC236}">
                <a16:creationId xmlns:a16="http://schemas.microsoft.com/office/drawing/2014/main" id="{F2923F87-B0CD-4E46-AFF2-05E81CB56A5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828800" y="3200400"/>
            <a:ext cx="2628900" cy="2628900"/>
          </a:xfrm>
          <a:prstGeom prst="ellipse">
            <a:avLst/>
          </a:prstGeom>
          <a:solidFill>
            <a:srgbClr val="FF01FF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17">
            <a:extLst>
              <a:ext uri="{FF2B5EF4-FFF2-40B4-BE49-F238E27FC236}">
                <a16:creationId xmlns:a16="http://schemas.microsoft.com/office/drawing/2014/main" id="{3F5E2424-2414-9741-93BB-8481043950B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829300" y="3200400"/>
            <a:ext cx="2628900" cy="2628900"/>
          </a:xfrm>
          <a:prstGeom prst="ellipse">
            <a:avLst/>
          </a:prstGeom>
          <a:solidFill>
            <a:srgbClr val="FF01FF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BD163EB-DEF1-7448-899A-6ECE8DBA1821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5257801" y="5829300"/>
            <a:ext cx="3771899" cy="685800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1" i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Stat header/title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B53A4DF-9D61-6C47-8614-8899D693F56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57300" y="6400800"/>
            <a:ext cx="3771900" cy="2743200"/>
          </a:xfrm>
        </p:spPr>
        <p:txBody>
          <a:bodyPr/>
          <a:lstStyle>
            <a:lvl1pPr marL="0" indent="0" algn="ctr">
              <a:spcBef>
                <a:spcPts val="900"/>
              </a:spcBef>
              <a:buNone/>
              <a:defRPr sz="21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8B2D83CA-31F3-F342-BAD2-4119974EB02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257800" y="6400800"/>
            <a:ext cx="3771900" cy="2743200"/>
          </a:xfrm>
        </p:spPr>
        <p:txBody>
          <a:bodyPr/>
          <a:lstStyle>
            <a:lvl1pPr marL="0" indent="0" algn="ctr">
              <a:spcBef>
                <a:spcPts val="900"/>
              </a:spcBef>
              <a:buNone/>
              <a:defRPr sz="21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5EE6E51-A949-5044-AB45-D88A3083AC89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9258301" y="5829300"/>
            <a:ext cx="3771899" cy="685800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1" i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Stat header title</a:t>
            </a:r>
          </a:p>
        </p:txBody>
      </p:sp>
      <p:sp>
        <p:nvSpPr>
          <p:cNvPr id="17" name="Picture Placeholder 17">
            <a:extLst>
              <a:ext uri="{FF2B5EF4-FFF2-40B4-BE49-F238E27FC236}">
                <a16:creationId xmlns:a16="http://schemas.microsoft.com/office/drawing/2014/main" id="{B5E9A9DD-395C-5641-8DD4-F9328D8C795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829800" y="3200400"/>
            <a:ext cx="2628900" cy="2628900"/>
          </a:xfrm>
          <a:prstGeom prst="ellipse">
            <a:avLst/>
          </a:prstGeom>
          <a:solidFill>
            <a:srgbClr val="FF01FF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17">
            <a:extLst>
              <a:ext uri="{FF2B5EF4-FFF2-40B4-BE49-F238E27FC236}">
                <a16:creationId xmlns:a16="http://schemas.microsoft.com/office/drawing/2014/main" id="{DC1E214C-0279-0546-B1CE-717DC2588AF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3830300" y="3200400"/>
            <a:ext cx="2628900" cy="2628900"/>
          </a:xfrm>
          <a:prstGeom prst="ellipse">
            <a:avLst/>
          </a:prstGeom>
          <a:solidFill>
            <a:srgbClr val="FF01FF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0503E566-8393-934F-B962-C8239168F5FD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13258801" y="5829300"/>
            <a:ext cx="3771899" cy="685800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1" i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Stat header/title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2678584B-F478-4548-AB78-A9CD5AF6E57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258300" y="6400800"/>
            <a:ext cx="3771900" cy="2743200"/>
          </a:xfrm>
        </p:spPr>
        <p:txBody>
          <a:bodyPr/>
          <a:lstStyle>
            <a:lvl1pPr marL="0" indent="0" algn="ctr">
              <a:spcBef>
                <a:spcPts val="900"/>
              </a:spcBef>
              <a:buNone/>
              <a:defRPr sz="21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CD9B20CA-9A96-3B40-968B-996CD1B9291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3258800" y="6400800"/>
            <a:ext cx="3771900" cy="2743200"/>
          </a:xfrm>
        </p:spPr>
        <p:txBody>
          <a:bodyPr/>
          <a:lstStyle>
            <a:lvl1pPr marL="0" indent="0" algn="ctr">
              <a:spcBef>
                <a:spcPts val="900"/>
              </a:spcBef>
              <a:buNone/>
              <a:defRPr sz="21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890E5251-5D89-A041-9428-8A60D5D35C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8550" y="0"/>
            <a:ext cx="5486400" cy="800100"/>
          </a:xfrm>
        </p:spPr>
        <p:txBody>
          <a:bodyPr wrap="none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8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UNIT NAME</a:t>
            </a:r>
          </a:p>
        </p:txBody>
      </p:sp>
    </p:spTree>
    <p:extLst>
      <p:ext uri="{BB962C8B-B14F-4D97-AF65-F5344CB8AC3E}">
        <p14:creationId xmlns:p14="http://schemas.microsoft.com/office/powerpoint/2010/main" val="2191916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ABB3D-CA3C-2044-91F0-9CF78DEEB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E50A0E-6A50-9F46-B0A7-C65C03A7E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optional title of presentation / section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E88255-0599-0948-A112-3E3A33D1D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fld id="{4B8EE153-BF0C-9B4F-8512-164F9C8D6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617692F8-51CE-D647-AF94-86151E8964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8550" y="0"/>
            <a:ext cx="5486400" cy="800100"/>
          </a:xfrm>
        </p:spPr>
        <p:txBody>
          <a:bodyPr wrap="none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8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UNIT NAME</a:t>
            </a:r>
          </a:p>
        </p:txBody>
      </p:sp>
    </p:spTree>
    <p:extLst>
      <p:ext uri="{BB962C8B-B14F-4D97-AF65-F5344CB8AC3E}">
        <p14:creationId xmlns:p14="http://schemas.microsoft.com/office/powerpoint/2010/main" val="1114361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358828-37AD-A945-8108-843E39F13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optional title of presentation / section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EBA0DC-5338-BD4B-B5DD-089B448AD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fld id="{4B8EE153-BF0C-9B4F-8512-164F9C8D6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DB224A5C-CE45-FD4B-BF1A-7528B21075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8550" y="0"/>
            <a:ext cx="5486400" cy="800100"/>
          </a:xfrm>
        </p:spPr>
        <p:txBody>
          <a:bodyPr wrap="none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8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UNIT NAME</a:t>
            </a:r>
          </a:p>
        </p:txBody>
      </p:sp>
    </p:spTree>
    <p:extLst>
      <p:ext uri="{BB962C8B-B14F-4D97-AF65-F5344CB8AC3E}">
        <p14:creationId xmlns:p14="http://schemas.microsoft.com/office/powerpoint/2010/main" val="1048123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1AB20E-8228-1841-BD5C-30E410E833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B9F62A-5732-7541-B707-0FD52DD693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2514600"/>
            <a:ext cx="16459200" cy="3200400"/>
          </a:xfrm>
        </p:spPr>
        <p:txBody>
          <a:bodyPr anchor="b"/>
          <a:lstStyle>
            <a:lvl1pPr algn="r">
              <a:spcBef>
                <a:spcPts val="0"/>
              </a:spcBef>
              <a:defRPr sz="72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8844DD-3073-D44E-B7F8-5475B240B51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0" y="5715000"/>
            <a:ext cx="16459200" cy="16002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3300" b="0" i="0" cap="all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CTA, CONTACT INFO, ETC.</a:t>
            </a:r>
          </a:p>
        </p:txBody>
      </p:sp>
    </p:spTree>
    <p:extLst>
      <p:ext uri="{BB962C8B-B14F-4D97-AF65-F5344CB8AC3E}">
        <p14:creationId xmlns:p14="http://schemas.microsoft.com/office/powerpoint/2010/main" val="1749107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844429E-8EBE-2045-B2B0-79786E721A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B9F62A-5732-7541-B707-0FD52DD693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43100" y="2057400"/>
            <a:ext cx="14401800" cy="3429000"/>
          </a:xfrm>
        </p:spPr>
        <p:txBody>
          <a:bodyPr anchor="b">
            <a:noAutofit/>
          </a:bodyPr>
          <a:lstStyle>
            <a:lvl1pPr algn="ctr">
              <a:spcBef>
                <a:spcPts val="0"/>
              </a:spcBef>
              <a:defRPr sz="6600" b="1" i="0" cap="none" baseline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US"/>
              <a:t>Thank you.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8844DD-3073-D44E-B7F8-5475B240B51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43100" y="5486400"/>
            <a:ext cx="14401800" cy="18288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3600">
                <a:solidFill>
                  <a:srgbClr val="C00000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Final Notes / CTA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5FB2383-3B72-7443-9666-3C1FF3828A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3100" y="7315200"/>
            <a:ext cx="14401800" cy="457200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 b="1" i="0" cap="all" baseline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en-US"/>
              <a:t>INCLUDE CONTACT INFORMATION HERE</a:t>
            </a:r>
          </a:p>
        </p:txBody>
      </p:sp>
    </p:spTree>
    <p:extLst>
      <p:ext uri="{BB962C8B-B14F-4D97-AF65-F5344CB8AC3E}">
        <p14:creationId xmlns:p14="http://schemas.microsoft.com/office/powerpoint/2010/main" val="3102242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9" r:id="rId2"/>
    <p:sldLayoutId id="2147483678" r:id="rId3"/>
    <p:sldLayoutId id="2147483680" r:id="rId4"/>
    <p:sldLayoutId id="2147483653" r:id="rId5"/>
    <p:sldLayoutId id="2147483681" r:id="rId6"/>
    <p:sldLayoutId id="2147483682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E16E922-93AD-CE40-B02F-12E3AA3D80CA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rcRect/>
          <a:stretch/>
        </p:blipFill>
        <p:spPr>
          <a:xfrm>
            <a:off x="7144" y="0"/>
            <a:ext cx="18273713" cy="10287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A39D2D-D91C-5046-8870-D00A2207D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142999"/>
            <a:ext cx="16459200" cy="13716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DAF345-2C15-784C-8F16-306F726698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3086100"/>
            <a:ext cx="16459200" cy="6515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9673B7-DFA7-0947-A989-874AFA03CA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772901" y="15240"/>
            <a:ext cx="5611091" cy="78486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r">
              <a:defRPr sz="1350" b="1" i="0">
                <a:solidFill>
                  <a:schemeClr val="bg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</a:lstStyle>
          <a:p>
            <a:r>
              <a:rPr lang="en-US"/>
              <a:t>optional title of presentation / section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DEF30-57EC-664D-8AB7-11F533FF4A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373600" y="0"/>
            <a:ext cx="685800" cy="8001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r">
              <a:defRPr sz="1800" b="1" i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fld id="{4B8EE153-BF0C-9B4F-8512-164F9C8D6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45BD0A-22BE-8C44-BAC5-A8DB0EF1D79A}"/>
              </a:ext>
            </a:extLst>
          </p:cNvPr>
          <p:cNvSpPr txBox="1"/>
          <p:nvPr userDrawn="1"/>
        </p:nvSpPr>
        <p:spPr>
          <a:xfrm>
            <a:off x="406328" y="0"/>
            <a:ext cx="3594173" cy="8001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r>
              <a:rPr lang="en-US" sz="1800" b="1" i="0" spc="-60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UNIVERSITY OF CINCINNATI |</a:t>
            </a:r>
          </a:p>
        </p:txBody>
      </p:sp>
    </p:spTree>
    <p:extLst>
      <p:ext uri="{BB962C8B-B14F-4D97-AF65-F5344CB8AC3E}">
        <p14:creationId xmlns:p14="http://schemas.microsoft.com/office/powerpoint/2010/main" val="2572534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73" r:id="rId4"/>
    <p:sldLayoutId id="2147483650" r:id="rId5"/>
    <p:sldLayoutId id="2147483674" r:id="rId6"/>
    <p:sldLayoutId id="2147483652" r:id="rId7"/>
    <p:sldLayoutId id="2147483675" r:id="rId8"/>
    <p:sldLayoutId id="2147483672" r:id="rId9"/>
    <p:sldLayoutId id="2147483666" r:id="rId10"/>
    <p:sldLayoutId id="2147483667" r:id="rId11"/>
    <p:sldLayoutId id="2147483668" r:id="rId12"/>
    <p:sldLayoutId id="2147483669" r:id="rId13"/>
    <p:sldLayoutId id="2147483654" r:id="rId14"/>
    <p:sldLayoutId id="2147483655" r:id="rId15"/>
    <p:sldLayoutId id="2147483671" r:id="rId16"/>
    <p:sldLayoutId id="2147483670" r:id="rId17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hf hdr="0" dt="0"/>
  <p:txStyles>
    <p:titleStyle>
      <a:lvl1pPr algn="l" defTabSz="1371600" rtl="0" eaLnBrk="1" latinLnBrk="0" hangingPunct="1">
        <a:lnSpc>
          <a:spcPct val="100000"/>
        </a:lnSpc>
        <a:spcBef>
          <a:spcPct val="0"/>
        </a:spcBef>
        <a:buNone/>
        <a:defRPr sz="3750" b="0" i="0" kern="1200" cap="all" baseline="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1pPr>
    </p:titleStyle>
    <p:bodyStyle>
      <a:lvl1pPr marL="342900" indent="-342900" algn="l" defTabSz="1371600" rtl="0" eaLnBrk="1" latinLnBrk="0" hangingPunct="1">
        <a:lnSpc>
          <a:spcPct val="100000"/>
        </a:lnSpc>
        <a:spcBef>
          <a:spcPts val="2700"/>
        </a:spcBef>
        <a:buClr>
          <a:schemeClr val="accent1"/>
        </a:buClr>
        <a:buSzPct val="75000"/>
        <a:buFont typeface="Arial" panose="020B0604020202020204" pitchFamily="34" charset="0"/>
        <a:buChar char="•"/>
        <a:defRPr sz="3600" b="0" i="0" kern="1200">
          <a:solidFill>
            <a:schemeClr val="tx1"/>
          </a:solidFill>
          <a:latin typeface="Gentium Book Basic" panose="02000503060000020004" pitchFamily="2" charset="77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100000"/>
        </a:lnSpc>
        <a:spcBef>
          <a:spcPts val="900"/>
        </a:spcBef>
        <a:buClr>
          <a:schemeClr val="accent1"/>
        </a:buClr>
        <a:buSzPct val="75000"/>
        <a:buFont typeface="Arial" panose="020B0604020202020204" pitchFamily="34" charset="0"/>
        <a:buChar char="•"/>
        <a:defRPr sz="2700" b="0" i="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2pPr>
      <a:lvl3pPr marL="1714500" indent="-342900" algn="l" defTabSz="1371600" rtl="0" eaLnBrk="1" latinLnBrk="0" hangingPunct="1">
        <a:lnSpc>
          <a:spcPct val="100000"/>
        </a:lnSpc>
        <a:spcBef>
          <a:spcPts val="900"/>
        </a:spcBef>
        <a:buClr>
          <a:schemeClr val="accent1"/>
        </a:buClr>
        <a:buSzPct val="75000"/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3pPr>
      <a:lvl4pPr marL="2400300" indent="-342900" algn="l" defTabSz="1371600" rtl="0" eaLnBrk="1" latinLnBrk="0" hangingPunct="1">
        <a:lnSpc>
          <a:spcPct val="100000"/>
        </a:lnSpc>
        <a:spcBef>
          <a:spcPts val="900"/>
        </a:spcBef>
        <a:buClr>
          <a:schemeClr val="accent1"/>
        </a:buClr>
        <a:buSzPct val="75000"/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4pPr>
      <a:lvl5pPr marL="3086100" indent="-342900" algn="l" defTabSz="1371600" rtl="0" eaLnBrk="1" latinLnBrk="0" hangingPunct="1">
        <a:lnSpc>
          <a:spcPct val="100000"/>
        </a:lnSpc>
        <a:spcBef>
          <a:spcPts val="900"/>
        </a:spcBef>
        <a:buClr>
          <a:schemeClr val="accent1"/>
        </a:buClr>
        <a:buSzPct val="75000"/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hyperlink" Target="https://getinvolved.uc.edu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17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2673778" y="0"/>
            <a:ext cx="12940444" cy="11206425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 rot="-24000">
              <a:off x="77" y="-11016"/>
              <a:ext cx="6349845" cy="5521131"/>
            </a:xfrm>
            <a:custGeom>
              <a:avLst/>
              <a:gdLst/>
              <a:ahLst/>
              <a:cxnLst/>
              <a:rect l="l" t="t" r="r" b="b"/>
              <a:pathLst>
                <a:path w="6349845" h="5521131">
                  <a:moveTo>
                    <a:pt x="4781580" y="22166"/>
                  </a:moveTo>
                  <a:lnTo>
                    <a:pt x="1606657" y="0"/>
                  </a:lnTo>
                  <a:lnTo>
                    <a:pt x="0" y="2738400"/>
                  </a:lnTo>
                  <a:lnTo>
                    <a:pt x="1568266" y="5498966"/>
                  </a:lnTo>
                  <a:lnTo>
                    <a:pt x="4743189" y="5521132"/>
                  </a:lnTo>
                  <a:lnTo>
                    <a:pt x="6349846" y="2782732"/>
                  </a:lnTo>
                  <a:close/>
                </a:path>
              </a:pathLst>
            </a:custGeom>
            <a:blipFill>
              <a:blip r:embed="rId2"/>
              <a:stretch>
                <a:fillRect l="-31773" t="-6159" r="-32635" b="-200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0" y="282790"/>
            <a:ext cx="8887721" cy="2347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60"/>
              </a:lnSpc>
            </a:pPr>
            <a:r>
              <a:rPr lang="en-US" sz="6686">
                <a:solidFill>
                  <a:srgbClr val="FFFFFF"/>
                </a:solidFill>
                <a:latin typeface="Helios Bold"/>
              </a:rPr>
              <a:t>BEARCATS BOUND</a:t>
            </a:r>
          </a:p>
          <a:p>
            <a:pPr algn="ctr">
              <a:lnSpc>
                <a:spcPts val="9360"/>
              </a:lnSpc>
            </a:pPr>
            <a:r>
              <a:rPr lang="en-US" sz="6686">
                <a:solidFill>
                  <a:srgbClr val="FFFFFF"/>
                </a:solidFill>
                <a:latin typeface="Helios Bold"/>
              </a:rPr>
              <a:t> ORIENTATION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-3497409" y="7273253"/>
            <a:ext cx="5780908" cy="1100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795"/>
              </a:lnSpc>
            </a:pPr>
            <a:r>
              <a:rPr lang="en-US" sz="6282">
                <a:solidFill>
                  <a:srgbClr val="CF0A24"/>
                </a:solidFill>
                <a:latin typeface="Helios Bold"/>
              </a:rPr>
              <a:t>2023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760591" y="8221756"/>
            <a:ext cx="10766818" cy="1285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59"/>
              </a:lnSpc>
            </a:pPr>
            <a:r>
              <a:rPr lang="en-US" sz="7399">
                <a:solidFill>
                  <a:srgbClr val="FFFFFF"/>
                </a:solidFill>
                <a:latin typeface="Helios Bold"/>
              </a:rPr>
              <a:t>COMMUTER SUCCESS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4330564" y="-1710268"/>
            <a:ext cx="11997316" cy="11997268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CF0A24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-2328278" y="4288366"/>
            <a:ext cx="11997316" cy="11997268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E8223B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6" name="Group 6"/>
          <p:cNvGrpSpPr/>
          <p:nvPr/>
        </p:nvGrpSpPr>
        <p:grpSpPr>
          <a:xfrm>
            <a:off x="10249422" y="6519048"/>
            <a:ext cx="2932656" cy="2932656"/>
            <a:chOff x="0" y="0"/>
            <a:chExt cx="3910208" cy="391020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910208" cy="3910208"/>
            </a:xfrm>
            <a:custGeom>
              <a:avLst/>
              <a:gdLst/>
              <a:ahLst/>
              <a:cxnLst/>
              <a:rect l="l" t="t" r="r" b="b"/>
              <a:pathLst>
                <a:path w="3910208" h="3910208">
                  <a:moveTo>
                    <a:pt x="0" y="0"/>
                  </a:moveTo>
                  <a:lnTo>
                    <a:pt x="3910208" y="0"/>
                  </a:lnTo>
                  <a:lnTo>
                    <a:pt x="3910208" y="3910208"/>
                  </a:lnTo>
                  <a:lnTo>
                    <a:pt x="0" y="39102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 flipH="1">
            <a:off x="14029436" y="6926986"/>
            <a:ext cx="2737097" cy="1236366"/>
          </a:xfrm>
          <a:custGeom>
            <a:avLst/>
            <a:gdLst/>
            <a:ahLst/>
            <a:cxnLst/>
            <a:rect l="l" t="t" r="r" b="b"/>
            <a:pathLst>
              <a:path w="2737097" h="1236366">
                <a:moveTo>
                  <a:pt x="2737097" y="0"/>
                </a:moveTo>
                <a:lnTo>
                  <a:pt x="0" y="0"/>
                </a:lnTo>
                <a:lnTo>
                  <a:pt x="0" y="1236366"/>
                </a:lnTo>
                <a:lnTo>
                  <a:pt x="2737097" y="1236366"/>
                </a:lnTo>
                <a:lnTo>
                  <a:pt x="273709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463450" y="768037"/>
            <a:ext cx="14690833" cy="9793889"/>
          </a:xfrm>
          <a:custGeom>
            <a:avLst/>
            <a:gdLst/>
            <a:ahLst/>
            <a:cxnLst/>
            <a:rect l="l" t="t" r="r" b="b"/>
            <a:pathLst>
              <a:path w="14690833" h="9793889">
                <a:moveTo>
                  <a:pt x="0" y="0"/>
                </a:moveTo>
                <a:lnTo>
                  <a:pt x="14690833" y="0"/>
                </a:lnTo>
                <a:lnTo>
                  <a:pt x="14690833" y="9793889"/>
                </a:lnTo>
                <a:lnTo>
                  <a:pt x="0" y="97938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9459069" y="634687"/>
            <a:ext cx="6408565" cy="1169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579"/>
              </a:lnSpc>
            </a:pPr>
            <a:r>
              <a:rPr lang="en-US" sz="6842">
                <a:solidFill>
                  <a:srgbClr val="2A2E3A"/>
                </a:solidFill>
                <a:latin typeface="TT Hoves Bold"/>
              </a:rPr>
              <a:t>Bearcats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459069" y="1475318"/>
            <a:ext cx="5271050" cy="1169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579"/>
              </a:lnSpc>
            </a:pPr>
            <a:r>
              <a:rPr lang="en-US" sz="6842">
                <a:solidFill>
                  <a:srgbClr val="CF0A24"/>
                </a:solidFill>
                <a:latin typeface="TT Hoves Bold"/>
              </a:rPr>
              <a:t>Welcome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459069" y="2705874"/>
            <a:ext cx="7800231" cy="2813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  <a:spcBef>
                <a:spcPct val="0"/>
              </a:spcBef>
            </a:pPr>
            <a:r>
              <a:rPr lang="en-US" sz="4000">
                <a:solidFill>
                  <a:srgbClr val="000000"/>
                </a:solidFill>
                <a:latin typeface="Helios Bold"/>
              </a:rPr>
              <a:t>Events will be shared on  </a:t>
            </a:r>
            <a:r>
              <a:rPr lang="en-US" sz="4000">
                <a:solidFill>
                  <a:srgbClr val="000000"/>
                </a:solidFill>
                <a:latin typeface="Helios Bold"/>
                <a:hlinkClick r:id="rId7" tooltip="https://getinvolved.uc.edu/"/>
              </a:rPr>
              <a:t>GetInvolvedUC</a:t>
            </a:r>
            <a:r>
              <a:rPr lang="en-US" sz="4000">
                <a:solidFill>
                  <a:srgbClr val="000000"/>
                </a:solidFill>
                <a:latin typeface="Helios Bold"/>
              </a:rPr>
              <a:t> as well as on the Corq app. The schedule will be posted in late June 2023.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763103" y="8269693"/>
            <a:ext cx="4011108" cy="698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>
                <a:solidFill>
                  <a:srgbClr val="000000"/>
                </a:solidFill>
                <a:latin typeface="Helios Bold"/>
              </a:rPr>
              <a:t>GetInvolvedUC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368961" y="3160621"/>
            <a:ext cx="4611836" cy="4611817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5029" r="-25029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454294" y="2671609"/>
            <a:ext cx="7929650" cy="7036543"/>
            <a:chOff x="0" y="0"/>
            <a:chExt cx="2245999" cy="199303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45999" cy="1993035"/>
            </a:xfrm>
            <a:custGeom>
              <a:avLst/>
              <a:gdLst/>
              <a:ahLst/>
              <a:cxnLst/>
              <a:rect l="l" t="t" r="r" b="b"/>
              <a:pathLst>
                <a:path w="2245999" h="1993035">
                  <a:moveTo>
                    <a:pt x="25384" y="0"/>
                  </a:moveTo>
                  <a:lnTo>
                    <a:pt x="2220614" y="0"/>
                  </a:lnTo>
                  <a:cubicBezTo>
                    <a:pt x="2234634" y="0"/>
                    <a:pt x="2245999" y="11365"/>
                    <a:pt x="2245999" y="25384"/>
                  </a:cubicBezTo>
                  <a:lnTo>
                    <a:pt x="2245999" y="1967650"/>
                  </a:lnTo>
                  <a:cubicBezTo>
                    <a:pt x="2245999" y="1981670"/>
                    <a:pt x="2234634" y="1993035"/>
                    <a:pt x="2220614" y="1993035"/>
                  </a:cubicBezTo>
                  <a:lnTo>
                    <a:pt x="25384" y="1993035"/>
                  </a:lnTo>
                  <a:cubicBezTo>
                    <a:pt x="11365" y="1993035"/>
                    <a:pt x="0" y="1981670"/>
                    <a:pt x="0" y="1967650"/>
                  </a:cubicBezTo>
                  <a:lnTo>
                    <a:pt x="0" y="25384"/>
                  </a:lnTo>
                  <a:cubicBezTo>
                    <a:pt x="0" y="11365"/>
                    <a:pt x="11365" y="0"/>
                    <a:pt x="25384" y="0"/>
                  </a:cubicBezTo>
                  <a:close/>
                </a:path>
              </a:pathLst>
            </a:custGeom>
            <a:solidFill>
              <a:srgbClr val="CF0A24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136591" y="545463"/>
            <a:ext cx="8014819" cy="1409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84"/>
              </a:lnSpc>
            </a:pPr>
            <a:r>
              <a:rPr lang="en-US" sz="8274">
                <a:solidFill>
                  <a:srgbClr val="2A2E3A"/>
                </a:solidFill>
                <a:latin typeface="TT Hoves Bold"/>
              </a:rPr>
              <a:t>Social Life</a:t>
            </a:r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3467511" y="5466530"/>
            <a:ext cx="4820489" cy="4820470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43841" r="-43841"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3722486" y="1326204"/>
            <a:ext cx="4565514" cy="4565496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8739" r="-28739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flipH="1" flipV="1">
            <a:off x="13151409" y="-23161"/>
            <a:ext cx="5579390" cy="4114800"/>
          </a:xfrm>
          <a:custGeom>
            <a:avLst/>
            <a:gdLst/>
            <a:ahLst/>
            <a:cxnLst/>
            <a:rect l="l" t="t" r="r" b="b"/>
            <a:pathLst>
              <a:path w="5579390" h="4114800">
                <a:moveTo>
                  <a:pt x="5579390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5579390" y="0"/>
                </a:lnTo>
                <a:lnTo>
                  <a:pt x="5579390" y="411480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V="1">
            <a:off x="0" y="0"/>
            <a:ext cx="5579390" cy="4114800"/>
          </a:xfrm>
          <a:custGeom>
            <a:avLst/>
            <a:gdLst/>
            <a:ahLst/>
            <a:cxnLst/>
            <a:rect l="l" t="t" r="r" b="b"/>
            <a:pathLst>
              <a:path w="5579390" h="4114800">
                <a:moveTo>
                  <a:pt x="0" y="4114800"/>
                </a:moveTo>
                <a:lnTo>
                  <a:pt x="5579390" y="4114800"/>
                </a:lnTo>
                <a:lnTo>
                  <a:pt x="557939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048692" y="3065371"/>
            <a:ext cx="6740853" cy="756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72"/>
              </a:lnSpc>
            </a:pPr>
            <a:r>
              <a:rPr lang="en-US" sz="4337">
                <a:solidFill>
                  <a:srgbClr val="FFFFFF"/>
                </a:solidFill>
                <a:latin typeface="Helios Bold"/>
              </a:rPr>
              <a:t>University Events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048692" y="3796294"/>
            <a:ext cx="6740853" cy="3036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42130" lvl="1" indent="-371065">
              <a:lnSpc>
                <a:spcPts val="4812"/>
              </a:lnSpc>
              <a:buFont typeface="Arial"/>
              <a:buChar char="•"/>
            </a:pPr>
            <a:r>
              <a:rPr lang="en-US" sz="3437">
                <a:solidFill>
                  <a:srgbClr val="FFFFFF"/>
                </a:solidFill>
                <a:latin typeface="Helios Italics"/>
              </a:rPr>
              <a:t>Concerts</a:t>
            </a:r>
          </a:p>
          <a:p>
            <a:pPr marL="742130" lvl="1" indent="-371065">
              <a:lnSpc>
                <a:spcPts val="4812"/>
              </a:lnSpc>
              <a:buFont typeface="Arial"/>
              <a:buChar char="•"/>
            </a:pPr>
            <a:r>
              <a:rPr lang="en-US" sz="3437">
                <a:solidFill>
                  <a:srgbClr val="FFFFFF"/>
                </a:solidFill>
                <a:latin typeface="Helios Italics"/>
              </a:rPr>
              <a:t>Athletic events</a:t>
            </a:r>
          </a:p>
          <a:p>
            <a:pPr marL="742130" lvl="1" indent="-371065">
              <a:lnSpc>
                <a:spcPts val="4812"/>
              </a:lnSpc>
              <a:buFont typeface="Arial"/>
              <a:buChar char="•"/>
            </a:pPr>
            <a:r>
              <a:rPr lang="en-US" sz="3437">
                <a:solidFill>
                  <a:srgbClr val="FFFFFF"/>
                </a:solidFill>
                <a:latin typeface="Helios Italics"/>
              </a:rPr>
              <a:t>CCM performances</a:t>
            </a:r>
          </a:p>
          <a:p>
            <a:pPr marL="742130" lvl="1" indent="-371065">
              <a:lnSpc>
                <a:spcPts val="4812"/>
              </a:lnSpc>
              <a:buFont typeface="Arial"/>
              <a:buChar char="•"/>
            </a:pPr>
            <a:r>
              <a:rPr lang="en-US" sz="3437">
                <a:solidFill>
                  <a:srgbClr val="FFFFFF"/>
                </a:solidFill>
                <a:latin typeface="Helios Italics"/>
              </a:rPr>
              <a:t>UC Dance Marathon</a:t>
            </a:r>
          </a:p>
          <a:p>
            <a:pPr marL="742130" lvl="1" indent="-371065">
              <a:lnSpc>
                <a:spcPts val="4812"/>
              </a:lnSpc>
              <a:buFont typeface="Arial"/>
              <a:buChar char="•"/>
            </a:pPr>
            <a:r>
              <a:rPr lang="en-US" sz="3437">
                <a:solidFill>
                  <a:srgbClr val="FFFFFF"/>
                </a:solidFill>
                <a:latin typeface="Helios Italics"/>
              </a:rPr>
              <a:t>Sigma Sigma Carnival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048692" y="7120159"/>
            <a:ext cx="6740853" cy="1528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72"/>
              </a:lnSpc>
            </a:pPr>
            <a:r>
              <a:rPr lang="en-US" sz="4337">
                <a:solidFill>
                  <a:srgbClr val="FFFFFF"/>
                </a:solidFill>
                <a:latin typeface="Helios Bold"/>
              </a:rPr>
              <a:t>Make friends living on campus!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0"/>
            <a:ext cx="9744143" cy="11170866"/>
            <a:chOff x="0" y="0"/>
            <a:chExt cx="2566359" cy="29421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66358" cy="2942121"/>
            </a:xfrm>
            <a:custGeom>
              <a:avLst/>
              <a:gdLst/>
              <a:ahLst/>
              <a:cxnLst/>
              <a:rect l="l" t="t" r="r" b="b"/>
              <a:pathLst>
                <a:path w="2566358" h="2942121">
                  <a:moveTo>
                    <a:pt x="0" y="0"/>
                  </a:moveTo>
                  <a:lnTo>
                    <a:pt x="2566358" y="0"/>
                  </a:lnTo>
                  <a:lnTo>
                    <a:pt x="2566358" y="2942121"/>
                  </a:lnTo>
                  <a:lnTo>
                    <a:pt x="0" y="2942121"/>
                  </a:lnTo>
                  <a:close/>
                </a:path>
              </a:pathLst>
            </a:custGeom>
            <a:solidFill>
              <a:srgbClr val="DD052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91854" y="3112682"/>
            <a:ext cx="7658549" cy="5839510"/>
            <a:chOff x="0" y="0"/>
            <a:chExt cx="2017066" cy="153797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17066" cy="1537978"/>
            </a:xfrm>
            <a:custGeom>
              <a:avLst/>
              <a:gdLst/>
              <a:ahLst/>
              <a:cxnLst/>
              <a:rect l="l" t="t" r="r" b="b"/>
              <a:pathLst>
                <a:path w="2017066" h="1537978">
                  <a:moveTo>
                    <a:pt x="22239" y="0"/>
                  </a:moveTo>
                  <a:lnTo>
                    <a:pt x="1994827" y="0"/>
                  </a:lnTo>
                  <a:cubicBezTo>
                    <a:pt x="2007109" y="0"/>
                    <a:pt x="2017066" y="9957"/>
                    <a:pt x="2017066" y="22239"/>
                  </a:cubicBezTo>
                  <a:lnTo>
                    <a:pt x="2017066" y="1515738"/>
                  </a:lnTo>
                  <a:cubicBezTo>
                    <a:pt x="2017066" y="1521637"/>
                    <a:pt x="2014723" y="1527293"/>
                    <a:pt x="2010552" y="1531464"/>
                  </a:cubicBezTo>
                  <a:cubicBezTo>
                    <a:pt x="2006382" y="1535635"/>
                    <a:pt x="2000725" y="1537978"/>
                    <a:pt x="1994827" y="1537978"/>
                  </a:cubicBezTo>
                  <a:lnTo>
                    <a:pt x="22239" y="1537978"/>
                  </a:lnTo>
                  <a:cubicBezTo>
                    <a:pt x="9957" y="1537978"/>
                    <a:pt x="0" y="1528021"/>
                    <a:pt x="0" y="1515738"/>
                  </a:cubicBezTo>
                  <a:lnTo>
                    <a:pt x="0" y="22239"/>
                  </a:lnTo>
                  <a:cubicBezTo>
                    <a:pt x="0" y="9957"/>
                    <a:pt x="9957" y="0"/>
                    <a:pt x="22239" y="0"/>
                  </a:cubicBezTo>
                  <a:close/>
                </a:path>
              </a:pathLst>
            </a:custGeom>
            <a:solidFill>
              <a:srgbClr val="DD052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9569900" y="457077"/>
            <a:ext cx="6796236" cy="4445289"/>
          </a:xfrm>
          <a:custGeom>
            <a:avLst/>
            <a:gdLst/>
            <a:ahLst/>
            <a:cxnLst/>
            <a:rect l="l" t="t" r="r" b="b"/>
            <a:pathLst>
              <a:path w="6796236" h="4445289">
                <a:moveTo>
                  <a:pt x="0" y="0"/>
                </a:moveTo>
                <a:lnTo>
                  <a:pt x="6796236" y="0"/>
                </a:lnTo>
                <a:lnTo>
                  <a:pt x="6796236" y="4445289"/>
                </a:lnTo>
                <a:lnTo>
                  <a:pt x="0" y="44452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2886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232345" y="5383094"/>
            <a:ext cx="6688435" cy="4458957"/>
          </a:xfrm>
          <a:custGeom>
            <a:avLst/>
            <a:gdLst/>
            <a:ahLst/>
            <a:cxnLst/>
            <a:rect l="l" t="t" r="r" b="b"/>
            <a:pathLst>
              <a:path w="6688435" h="4458957">
                <a:moveTo>
                  <a:pt x="0" y="0"/>
                </a:moveTo>
                <a:lnTo>
                  <a:pt x="6688435" y="0"/>
                </a:lnTo>
                <a:lnTo>
                  <a:pt x="6688435" y="4458957"/>
                </a:lnTo>
                <a:lnTo>
                  <a:pt x="0" y="44589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-235064" y="895350"/>
            <a:ext cx="9144000" cy="1113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000000"/>
                </a:solidFill>
                <a:latin typeface="Helios Bold"/>
              </a:rPr>
              <a:t>Job Opportunities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00281" y="3431405"/>
            <a:ext cx="7041694" cy="5135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35682" lvl="1" indent="-317841" algn="just">
              <a:lnSpc>
                <a:spcPts val="4122"/>
              </a:lnSpc>
              <a:buFont typeface="Arial"/>
              <a:buChar char="•"/>
            </a:pPr>
            <a:r>
              <a:rPr lang="en-US" sz="2944">
                <a:solidFill>
                  <a:srgbClr val="FFFFFF"/>
                </a:solidFill>
                <a:latin typeface="Helios"/>
              </a:rPr>
              <a:t>Jobs are a great way to get to know campus and meet new people!</a:t>
            </a:r>
          </a:p>
          <a:p>
            <a:pPr marL="635682" lvl="1" indent="-317841" algn="just">
              <a:lnSpc>
                <a:spcPts val="4122"/>
              </a:lnSpc>
              <a:buFont typeface="Arial"/>
              <a:buChar char="•"/>
            </a:pPr>
            <a:r>
              <a:rPr lang="en-US" sz="2944">
                <a:solidFill>
                  <a:srgbClr val="FFFFFF"/>
                </a:solidFill>
                <a:latin typeface="Helios"/>
              </a:rPr>
              <a:t>On campus jobs can be found at jobs.uc.edu</a:t>
            </a:r>
          </a:p>
          <a:p>
            <a:pPr marL="635682" lvl="1" indent="-317841" algn="just">
              <a:lnSpc>
                <a:spcPts val="4122"/>
              </a:lnSpc>
              <a:buFont typeface="Arial"/>
              <a:buChar char="•"/>
            </a:pPr>
            <a:r>
              <a:rPr lang="en-US" sz="2944">
                <a:solidFill>
                  <a:srgbClr val="FFFFFF"/>
                </a:solidFill>
                <a:latin typeface="Helios"/>
              </a:rPr>
              <a:t>Handshake is a career platform used by UC.</a:t>
            </a:r>
          </a:p>
          <a:p>
            <a:pPr marL="635682" lvl="1" indent="-317841" algn="just">
              <a:lnSpc>
                <a:spcPts val="4122"/>
              </a:lnSpc>
              <a:buFont typeface="Arial"/>
              <a:buChar char="•"/>
            </a:pPr>
            <a:r>
              <a:rPr lang="en-US" sz="2944">
                <a:solidFill>
                  <a:srgbClr val="FFFFFF"/>
                </a:solidFill>
                <a:latin typeface="Helios"/>
              </a:rPr>
              <a:t>Apply to become Student Orientation Leader!</a:t>
            </a:r>
          </a:p>
          <a:p>
            <a:pPr marL="1271364" lvl="2" indent="-423788" algn="just">
              <a:lnSpc>
                <a:spcPts val="4122"/>
              </a:lnSpc>
              <a:buFont typeface="Arial"/>
              <a:buChar char="⚬"/>
            </a:pPr>
            <a:r>
              <a:rPr lang="en-US" sz="2944">
                <a:solidFill>
                  <a:srgbClr val="FFFFFF"/>
                </a:solidFill>
                <a:latin typeface="Helios"/>
              </a:rPr>
              <a:t>Visit the Resource Spotlight for more information.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227250">
            <a:off x="2966863" y="3353188"/>
            <a:ext cx="12960627" cy="2681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18"/>
              </a:lnSpc>
              <a:spcBef>
                <a:spcPct val="0"/>
              </a:spcBef>
            </a:pPr>
            <a:r>
              <a:rPr lang="en-US" sz="20118">
                <a:solidFill>
                  <a:srgbClr val="F6F3E4"/>
                </a:solidFill>
                <a:latin typeface="Bukhari Script Bold"/>
              </a:rPr>
              <a:t>Questions?</a:t>
            </a:r>
          </a:p>
        </p:txBody>
      </p:sp>
      <p:sp>
        <p:nvSpPr>
          <p:cNvPr id="3" name="TextBox 3"/>
          <p:cNvSpPr txBox="1"/>
          <p:nvPr/>
        </p:nvSpPr>
        <p:spPr>
          <a:xfrm rot="-515361">
            <a:off x="6117010" y="5565787"/>
            <a:ext cx="8355105" cy="2411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106"/>
              </a:lnSpc>
              <a:spcBef>
                <a:spcPct val="0"/>
              </a:spcBef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3E5FE6E8-4198-8B80-5705-C8DAE5691699}"/>
              </a:ext>
            </a:extLst>
          </p:cNvPr>
          <p:cNvSpPr txBox="1">
            <a:spLocks/>
          </p:cNvSpPr>
          <p:nvPr/>
        </p:nvSpPr>
        <p:spPr>
          <a:xfrm>
            <a:off x="710446" y="2123378"/>
            <a:ext cx="10872491" cy="8771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sz="4800" b="1">
                <a:latin typeface="Open Sans ExtraBold"/>
                <a:ea typeface="Open Sans ExtraBold"/>
                <a:cs typeface="Open Sans ExtraBold"/>
              </a:rPr>
              <a:t>Concurrent Session Block 1</a:t>
            </a:r>
            <a:endParaRPr lang="en-US" sz="270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8E45E05-ACDC-A492-EB74-2F80981A1D73}"/>
              </a:ext>
            </a:extLst>
          </p:cNvPr>
          <p:cNvSpPr txBox="1">
            <a:spLocks/>
          </p:cNvSpPr>
          <p:nvPr/>
        </p:nvSpPr>
        <p:spPr>
          <a:xfrm>
            <a:off x="4652441" y="3825844"/>
            <a:ext cx="11766486" cy="5068802"/>
          </a:xfrm>
          <a:prstGeom prst="rect">
            <a:avLst/>
          </a:prstGeom>
        </p:spPr>
        <p:txBody>
          <a:bodyPr vert="horz" lIns="137160" tIns="68580" rIns="137160" bIns="6858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en-US" altLang="en-US" sz="3300" b="1" i="1">
                <a:latin typeface="Tahoma"/>
                <a:ea typeface="Tahoma"/>
                <a:cs typeface="Tahoma"/>
              </a:rPr>
              <a:t>Please scan the QR code using your phone's camera to be entered into the Closing Ceremony raffle. </a:t>
            </a:r>
          </a:p>
          <a:p>
            <a:pPr lvl="1" algn="l"/>
            <a:endParaRPr lang="en-US" altLang="en-US" sz="3300" b="1" i="1">
              <a:latin typeface="Tahoma"/>
              <a:ea typeface="Tahoma"/>
              <a:cs typeface="Tahoma"/>
            </a:endParaRPr>
          </a:p>
          <a:p>
            <a:pPr lvl="1" algn="l"/>
            <a:r>
              <a:rPr lang="en-US" altLang="en-US" sz="3300" b="1" i="1">
                <a:latin typeface="Tahoma"/>
                <a:ea typeface="Tahoma"/>
                <a:cs typeface="Tahoma"/>
              </a:rPr>
              <a:t>*must be present at Closing Ceremony to win</a:t>
            </a:r>
          </a:p>
        </p:txBody>
      </p:sp>
      <p:pic>
        <p:nvPicPr>
          <p:cNvPr id="7" name="Picture 7" descr="Qr code&#10;&#10;Description automatically generated">
            <a:extLst>
              <a:ext uri="{FF2B5EF4-FFF2-40B4-BE49-F238E27FC236}">
                <a16:creationId xmlns:a16="http://schemas.microsoft.com/office/drawing/2014/main" id="{9F961701-91FD-0F5D-6670-305392B3A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360" y="3524250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13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3E5FE6E8-4198-8B80-5705-C8DAE5691699}"/>
              </a:ext>
            </a:extLst>
          </p:cNvPr>
          <p:cNvSpPr txBox="1">
            <a:spLocks/>
          </p:cNvSpPr>
          <p:nvPr/>
        </p:nvSpPr>
        <p:spPr>
          <a:xfrm>
            <a:off x="710446" y="2123378"/>
            <a:ext cx="10872491" cy="8771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sz="4800" b="1">
                <a:latin typeface="Open Sans ExtraBold"/>
                <a:ea typeface="Open Sans ExtraBold"/>
                <a:cs typeface="Open Sans ExtraBold"/>
              </a:rPr>
              <a:t>Concurrent Session Block 3</a:t>
            </a:r>
            <a:endParaRPr lang="en-US" sz="270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8E45E05-ACDC-A492-EB74-2F80981A1D73}"/>
              </a:ext>
            </a:extLst>
          </p:cNvPr>
          <p:cNvSpPr txBox="1">
            <a:spLocks/>
          </p:cNvSpPr>
          <p:nvPr/>
        </p:nvSpPr>
        <p:spPr>
          <a:xfrm>
            <a:off x="4652441" y="3825844"/>
            <a:ext cx="11766486" cy="5068802"/>
          </a:xfrm>
          <a:prstGeom prst="rect">
            <a:avLst/>
          </a:prstGeom>
        </p:spPr>
        <p:txBody>
          <a:bodyPr vert="horz" lIns="137160" tIns="68580" rIns="137160" bIns="6858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en-US" altLang="en-US" sz="3300" b="1" i="1">
                <a:latin typeface="Tahoma"/>
                <a:ea typeface="Tahoma"/>
                <a:cs typeface="Tahoma"/>
              </a:rPr>
              <a:t>Please scan the QR code using your phone's camera to be entered into the Closing Ceremony raffle. </a:t>
            </a:r>
          </a:p>
          <a:p>
            <a:pPr lvl="1" algn="l"/>
            <a:endParaRPr lang="en-US" altLang="en-US" sz="3300" b="1" i="1">
              <a:latin typeface="Tahoma"/>
              <a:ea typeface="Tahoma"/>
              <a:cs typeface="Tahoma"/>
            </a:endParaRPr>
          </a:p>
          <a:p>
            <a:pPr lvl="1" algn="l"/>
            <a:r>
              <a:rPr lang="en-US" altLang="en-US" sz="3300" b="1" i="1">
                <a:latin typeface="Tahoma"/>
                <a:ea typeface="Tahoma"/>
                <a:cs typeface="Tahoma"/>
              </a:rPr>
              <a:t>*must be present at Closing Ceremony to win</a:t>
            </a:r>
          </a:p>
        </p:txBody>
      </p:sp>
      <p:pic>
        <p:nvPicPr>
          <p:cNvPr id="2" name="Picture 2" descr="Qr code&#10;&#10;Description automatically generated">
            <a:extLst>
              <a:ext uri="{FF2B5EF4-FFF2-40B4-BE49-F238E27FC236}">
                <a16:creationId xmlns:a16="http://schemas.microsoft.com/office/drawing/2014/main" id="{E4390783-8795-B15A-8D4D-77593C906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543" y="3280194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060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37598" y="514350"/>
            <a:ext cx="7795683" cy="9174989"/>
            <a:chOff x="0" y="0"/>
            <a:chExt cx="2053184" cy="24164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53184" cy="2416458"/>
            </a:xfrm>
            <a:custGeom>
              <a:avLst/>
              <a:gdLst/>
              <a:ahLst/>
              <a:cxnLst/>
              <a:rect l="l" t="t" r="r" b="b"/>
              <a:pathLst>
                <a:path w="2053184" h="2416458">
                  <a:moveTo>
                    <a:pt x="21848" y="0"/>
                  </a:moveTo>
                  <a:lnTo>
                    <a:pt x="2031336" y="0"/>
                  </a:lnTo>
                  <a:cubicBezTo>
                    <a:pt x="2037130" y="0"/>
                    <a:pt x="2042688" y="2302"/>
                    <a:pt x="2046785" y="6399"/>
                  </a:cubicBezTo>
                  <a:cubicBezTo>
                    <a:pt x="2050882" y="10497"/>
                    <a:pt x="2053184" y="16054"/>
                    <a:pt x="2053184" y="21848"/>
                  </a:cubicBezTo>
                  <a:lnTo>
                    <a:pt x="2053184" y="2394610"/>
                  </a:lnTo>
                  <a:cubicBezTo>
                    <a:pt x="2053184" y="2406676"/>
                    <a:pt x="2043402" y="2416458"/>
                    <a:pt x="2031336" y="2416458"/>
                  </a:cubicBezTo>
                  <a:lnTo>
                    <a:pt x="21848" y="2416458"/>
                  </a:lnTo>
                  <a:cubicBezTo>
                    <a:pt x="9782" y="2416458"/>
                    <a:pt x="0" y="2406676"/>
                    <a:pt x="0" y="2394610"/>
                  </a:cubicBezTo>
                  <a:lnTo>
                    <a:pt x="0" y="21848"/>
                  </a:lnTo>
                  <a:cubicBezTo>
                    <a:pt x="0" y="9782"/>
                    <a:pt x="9782" y="0"/>
                    <a:pt x="21848" y="0"/>
                  </a:cubicBezTo>
                  <a:close/>
                </a:path>
              </a:pathLst>
            </a:custGeom>
            <a:solidFill>
              <a:srgbClr val="CF0A2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773626" y="431039"/>
            <a:ext cx="6412230" cy="9258300"/>
          </a:xfrm>
          <a:custGeom>
            <a:avLst/>
            <a:gdLst/>
            <a:ahLst/>
            <a:cxnLst/>
            <a:rect l="l" t="t" r="r" b="b"/>
            <a:pathLst>
              <a:path w="6412230" h="9258300">
                <a:moveTo>
                  <a:pt x="0" y="0"/>
                </a:moveTo>
                <a:lnTo>
                  <a:pt x="6412230" y="0"/>
                </a:lnTo>
                <a:lnTo>
                  <a:pt x="6412230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038461" y="2116563"/>
            <a:ext cx="7891247" cy="358693"/>
          </a:xfrm>
          <a:custGeom>
            <a:avLst/>
            <a:gdLst/>
            <a:ahLst/>
            <a:cxnLst/>
            <a:rect l="l" t="t" r="r" b="b"/>
            <a:pathLst>
              <a:path w="7891247" h="358693">
                <a:moveTo>
                  <a:pt x="0" y="0"/>
                </a:moveTo>
                <a:lnTo>
                  <a:pt x="7891246" y="0"/>
                </a:lnTo>
                <a:lnTo>
                  <a:pt x="7891246" y="358693"/>
                </a:lnTo>
                <a:lnTo>
                  <a:pt x="0" y="3586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623938" y="1008488"/>
            <a:ext cx="6223674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6648"/>
              </a:lnSpc>
            </a:pPr>
            <a:r>
              <a:rPr lang="en-US" sz="5540">
                <a:solidFill>
                  <a:srgbClr val="FFFFFF"/>
                </a:solidFill>
                <a:latin typeface="Helios Bold"/>
              </a:rPr>
              <a:t>Today's Agenda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326484" y="2639194"/>
            <a:ext cx="7417910" cy="5962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96344" lvl="1" indent="-448172" algn="just">
              <a:lnSpc>
                <a:spcPts val="5812"/>
              </a:lnSpc>
              <a:buFont typeface="Arial"/>
              <a:buChar char="•"/>
            </a:pPr>
            <a:r>
              <a:rPr lang="en-US" sz="4151">
                <a:solidFill>
                  <a:srgbClr val="FFFFFF"/>
                </a:solidFill>
                <a:latin typeface="TT Hoves Bold"/>
              </a:rPr>
              <a:t>Commuter Necessities</a:t>
            </a:r>
          </a:p>
          <a:p>
            <a:pPr marL="896344" lvl="1" indent="-448172">
              <a:lnSpc>
                <a:spcPts val="5812"/>
              </a:lnSpc>
              <a:buFont typeface="Arial"/>
              <a:buChar char="•"/>
            </a:pPr>
            <a:r>
              <a:rPr lang="en-US" sz="4151">
                <a:solidFill>
                  <a:srgbClr val="FFFFFF"/>
                </a:solidFill>
                <a:latin typeface="TT Hoves Bold"/>
              </a:rPr>
              <a:t>Parking &amp; Meal Plans</a:t>
            </a:r>
          </a:p>
          <a:p>
            <a:pPr marL="896344" lvl="1" indent="-448172" algn="just">
              <a:lnSpc>
                <a:spcPts val="5812"/>
              </a:lnSpc>
              <a:buFont typeface="Arial"/>
              <a:buChar char="•"/>
            </a:pPr>
            <a:r>
              <a:rPr lang="en-US" sz="4151">
                <a:solidFill>
                  <a:srgbClr val="FFFFFF"/>
                </a:solidFill>
                <a:latin typeface="TT Hoves Bold"/>
              </a:rPr>
              <a:t>Academic Achievement</a:t>
            </a:r>
          </a:p>
          <a:p>
            <a:pPr marL="896344" lvl="1" indent="-448172" algn="just">
              <a:lnSpc>
                <a:spcPts val="5812"/>
              </a:lnSpc>
              <a:buFont typeface="Arial"/>
              <a:buChar char="•"/>
            </a:pPr>
            <a:r>
              <a:rPr lang="en-US" sz="4151">
                <a:solidFill>
                  <a:srgbClr val="FFFFFF"/>
                </a:solidFill>
                <a:latin typeface="TT Hoves Bold"/>
              </a:rPr>
              <a:t>Academic Resources</a:t>
            </a:r>
          </a:p>
          <a:p>
            <a:pPr marL="896344" lvl="1" indent="-448172" algn="just">
              <a:lnSpc>
                <a:spcPts val="5812"/>
              </a:lnSpc>
              <a:buFont typeface="Arial"/>
              <a:buChar char="•"/>
            </a:pPr>
            <a:r>
              <a:rPr lang="en-US" sz="4151">
                <a:solidFill>
                  <a:srgbClr val="FFFFFF"/>
                </a:solidFill>
                <a:latin typeface="TT Hoves Bold"/>
              </a:rPr>
              <a:t>Social Life</a:t>
            </a:r>
          </a:p>
          <a:p>
            <a:pPr marL="896344" lvl="1" indent="-448172" algn="just">
              <a:lnSpc>
                <a:spcPts val="5812"/>
              </a:lnSpc>
              <a:buFont typeface="Arial"/>
              <a:buChar char="•"/>
            </a:pPr>
            <a:r>
              <a:rPr lang="en-US" sz="4151">
                <a:solidFill>
                  <a:srgbClr val="FFFFFF"/>
                </a:solidFill>
                <a:latin typeface="TT Hoves Bold"/>
              </a:rPr>
              <a:t>Campus Involvement</a:t>
            </a:r>
          </a:p>
          <a:p>
            <a:pPr marL="896344" lvl="1" indent="-448172" algn="just">
              <a:lnSpc>
                <a:spcPts val="5812"/>
              </a:lnSpc>
              <a:buFont typeface="Arial"/>
              <a:buChar char="•"/>
            </a:pPr>
            <a:r>
              <a:rPr lang="en-US" sz="4151">
                <a:solidFill>
                  <a:srgbClr val="FFFFFF"/>
                </a:solidFill>
                <a:latin typeface="TT Hoves Bold"/>
              </a:rPr>
              <a:t>Job Opportunities</a:t>
            </a:r>
          </a:p>
          <a:p>
            <a:pPr algn="just">
              <a:lnSpc>
                <a:spcPts val="6764"/>
              </a:lnSpc>
            </a:pPr>
            <a:endParaRPr lang="en-US" sz="4151">
              <a:solidFill>
                <a:srgbClr val="FFFFFF"/>
              </a:solidFill>
              <a:latin typeface="TT Hoves 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48884" y="-541321"/>
            <a:ext cx="9639116" cy="10828321"/>
          </a:xfrm>
          <a:custGeom>
            <a:avLst/>
            <a:gdLst/>
            <a:ahLst/>
            <a:cxnLst/>
            <a:rect l="l" t="t" r="r" b="b"/>
            <a:pathLst>
              <a:path w="9639116" h="10828321">
                <a:moveTo>
                  <a:pt x="0" y="0"/>
                </a:moveTo>
                <a:lnTo>
                  <a:pt x="9639116" y="0"/>
                </a:lnTo>
                <a:lnTo>
                  <a:pt x="9639116" y="10828321"/>
                </a:lnTo>
                <a:lnTo>
                  <a:pt x="0" y="108283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2006" t="-31573" r="-95938" b="-5266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220256" y="6801258"/>
            <a:ext cx="1947662" cy="3207167"/>
          </a:xfrm>
          <a:custGeom>
            <a:avLst/>
            <a:gdLst/>
            <a:ahLst/>
            <a:cxnLst/>
            <a:rect l="l" t="t" r="r" b="b"/>
            <a:pathLst>
              <a:path w="1947662" h="3207167">
                <a:moveTo>
                  <a:pt x="0" y="0"/>
                </a:moveTo>
                <a:lnTo>
                  <a:pt x="1947662" y="0"/>
                </a:lnTo>
                <a:lnTo>
                  <a:pt x="1947662" y="3207167"/>
                </a:lnTo>
                <a:lnTo>
                  <a:pt x="0" y="32071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92860" t="-23810" r="-109146" b="-1351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52595" y="7016029"/>
            <a:ext cx="9379064" cy="7172935"/>
          </a:xfrm>
          <a:custGeom>
            <a:avLst/>
            <a:gdLst/>
            <a:ahLst/>
            <a:cxnLst/>
            <a:rect l="l" t="t" r="r" b="b"/>
            <a:pathLst>
              <a:path w="9379064" h="7172935">
                <a:moveTo>
                  <a:pt x="0" y="0"/>
                </a:moveTo>
                <a:lnTo>
                  <a:pt x="9379063" y="0"/>
                </a:lnTo>
                <a:lnTo>
                  <a:pt x="9379063" y="7172935"/>
                </a:lnTo>
                <a:lnTo>
                  <a:pt x="0" y="71729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9256" t="-11374" r="-1134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-495116" y="895350"/>
            <a:ext cx="9144000" cy="3390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000000"/>
                </a:solidFill>
                <a:latin typeface="Helios Bold"/>
              </a:rPr>
              <a:t>Commuter </a:t>
            </a:r>
          </a:p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000000"/>
                </a:solidFill>
                <a:latin typeface="Helios Bold"/>
              </a:rPr>
              <a:t>Necessity: </a:t>
            </a:r>
          </a:p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000000"/>
                </a:solidFill>
                <a:latin typeface="Helios Bold"/>
              </a:rPr>
              <a:t>Parking Services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4234464" y="-196100"/>
            <a:ext cx="15792501" cy="10679199"/>
            <a:chOff x="0" y="0"/>
            <a:chExt cx="6221730" cy="42072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21730" cy="4207256"/>
            </a:xfrm>
            <a:custGeom>
              <a:avLst/>
              <a:gdLst/>
              <a:ahLst/>
              <a:cxnLst/>
              <a:rect l="l" t="t" r="r" b="b"/>
              <a:pathLst>
                <a:path w="6221730" h="4207256">
                  <a:moveTo>
                    <a:pt x="6221730" y="0"/>
                  </a:moveTo>
                  <a:lnTo>
                    <a:pt x="3877818" y="3979799"/>
                  </a:lnTo>
                  <a:cubicBezTo>
                    <a:pt x="3799239" y="4120239"/>
                    <a:pt x="3650888" y="4207238"/>
                    <a:pt x="3489960" y="4207256"/>
                  </a:cubicBezTo>
                  <a:lnTo>
                    <a:pt x="0" y="42072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223B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-5192226" y="-196100"/>
            <a:ext cx="15792501" cy="10679199"/>
            <a:chOff x="0" y="0"/>
            <a:chExt cx="6221730" cy="420725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221730" cy="4207256"/>
            </a:xfrm>
            <a:custGeom>
              <a:avLst/>
              <a:gdLst/>
              <a:ahLst/>
              <a:cxnLst/>
              <a:rect l="l" t="t" r="r" b="b"/>
              <a:pathLst>
                <a:path w="6221730" h="4207256">
                  <a:moveTo>
                    <a:pt x="6221730" y="0"/>
                  </a:moveTo>
                  <a:lnTo>
                    <a:pt x="3877818" y="3979799"/>
                  </a:lnTo>
                  <a:cubicBezTo>
                    <a:pt x="3799239" y="4120239"/>
                    <a:pt x="3650888" y="4207238"/>
                    <a:pt x="3489960" y="4207256"/>
                  </a:cubicBezTo>
                  <a:lnTo>
                    <a:pt x="0" y="4207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0108" r="-10108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10600275" y="885825"/>
            <a:ext cx="7310337" cy="4380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12"/>
              </a:lnSpc>
            </a:pPr>
            <a:r>
              <a:rPr lang="en-US" sz="6151">
                <a:solidFill>
                  <a:srgbClr val="2A2E3A"/>
                </a:solidFill>
                <a:latin typeface="Helios Bold"/>
              </a:rPr>
              <a:t>Commuter Necessity:</a:t>
            </a:r>
          </a:p>
          <a:p>
            <a:pPr algn="ctr">
              <a:lnSpc>
                <a:spcPts val="8612"/>
              </a:lnSpc>
            </a:pPr>
            <a:r>
              <a:rPr lang="en-US" sz="6151">
                <a:solidFill>
                  <a:srgbClr val="CF0A24"/>
                </a:solidFill>
                <a:latin typeface="Helios Bold"/>
              </a:rPr>
              <a:t>Getting to Campus 101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750103" y="5891589"/>
            <a:ext cx="10160510" cy="3615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3"/>
              </a:lnSpc>
            </a:pPr>
            <a:r>
              <a:rPr lang="en-US" sz="3402">
                <a:solidFill>
                  <a:srgbClr val="2A2E3A"/>
                </a:solidFill>
                <a:latin typeface="Helios Bold"/>
              </a:rPr>
              <a:t>Traffic Routes &amp; Routines: https://www.ceas3.uc.edu/digitalSign/traffic/ </a:t>
            </a:r>
          </a:p>
          <a:p>
            <a:pPr algn="ctr">
              <a:lnSpc>
                <a:spcPts val="4763"/>
              </a:lnSpc>
            </a:pPr>
            <a:endParaRPr lang="en-US" sz="3402">
              <a:solidFill>
                <a:srgbClr val="2A2E3A"/>
              </a:solidFill>
              <a:latin typeface="Helios Bold"/>
            </a:endParaRPr>
          </a:p>
          <a:p>
            <a:pPr algn="ctr">
              <a:lnSpc>
                <a:spcPts val="4763"/>
              </a:lnSpc>
            </a:pPr>
            <a:r>
              <a:rPr lang="en-US" sz="3402">
                <a:solidFill>
                  <a:srgbClr val="2A2E3A"/>
                </a:solidFill>
                <a:latin typeface="Helios Bold"/>
              </a:rPr>
              <a:t>Email/Emergency Alerts:</a:t>
            </a:r>
          </a:p>
          <a:p>
            <a:pPr algn="ctr">
              <a:lnSpc>
                <a:spcPts val="4763"/>
              </a:lnSpc>
            </a:pPr>
            <a:r>
              <a:rPr lang="en-US" sz="3402">
                <a:solidFill>
                  <a:srgbClr val="2A2E3A"/>
                </a:solidFill>
                <a:latin typeface="Helios Bold"/>
              </a:rPr>
              <a:t>Available to Enable on Catalyst</a:t>
            </a:r>
          </a:p>
          <a:p>
            <a:pPr algn="ctr">
              <a:lnSpc>
                <a:spcPts val="4763"/>
              </a:lnSpc>
            </a:pPr>
            <a:endParaRPr lang="en-US" sz="3402">
              <a:solidFill>
                <a:srgbClr val="2A2E3A"/>
              </a:solidFill>
              <a:latin typeface="Helios 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4350" y="-749326"/>
            <a:ext cx="20587285" cy="11460900"/>
            <a:chOff x="0" y="0"/>
            <a:chExt cx="5422166" cy="30185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22166" cy="3018509"/>
            </a:xfrm>
            <a:custGeom>
              <a:avLst/>
              <a:gdLst/>
              <a:ahLst/>
              <a:cxnLst/>
              <a:rect l="l" t="t" r="r" b="b"/>
              <a:pathLst>
                <a:path w="5422166" h="3018509">
                  <a:moveTo>
                    <a:pt x="0" y="0"/>
                  </a:moveTo>
                  <a:lnTo>
                    <a:pt x="5422166" y="0"/>
                  </a:lnTo>
                  <a:lnTo>
                    <a:pt x="5422166" y="3018509"/>
                  </a:lnTo>
                  <a:lnTo>
                    <a:pt x="0" y="3018509"/>
                  </a:lnTo>
                  <a:close/>
                </a:path>
              </a:pathLst>
            </a:custGeom>
            <a:solidFill>
              <a:srgbClr val="CF0A2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201900" y="7126278"/>
            <a:ext cx="3086100" cy="308610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CF0A2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824935" y="1028700"/>
            <a:ext cx="16638131" cy="8577172"/>
          </a:xfrm>
          <a:custGeom>
            <a:avLst/>
            <a:gdLst/>
            <a:ahLst/>
            <a:cxnLst/>
            <a:rect l="l" t="t" r="r" b="b"/>
            <a:pathLst>
              <a:path w="16638131" h="8577172">
                <a:moveTo>
                  <a:pt x="0" y="0"/>
                </a:moveTo>
                <a:lnTo>
                  <a:pt x="16638130" y="0"/>
                </a:lnTo>
                <a:lnTo>
                  <a:pt x="16638130" y="8577172"/>
                </a:lnTo>
                <a:lnTo>
                  <a:pt x="0" y="85771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4620" t="-69449" r="-66310" b="-93440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73671" y="114105"/>
            <a:ext cx="14728229" cy="920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39"/>
              </a:lnSpc>
            </a:pPr>
            <a:r>
              <a:rPr lang="en-US" sz="5242">
                <a:solidFill>
                  <a:srgbClr val="000000"/>
                </a:solidFill>
                <a:latin typeface="Helios Bold"/>
              </a:rPr>
              <a:t>Commuter Necessity: Meal Plan Options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716250" y="-796454"/>
            <a:ext cx="3086100" cy="308610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CF0A2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716250" y="7906897"/>
            <a:ext cx="3086100" cy="308610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CF0A2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91854" y="3112682"/>
            <a:ext cx="7658549" cy="4794214"/>
            <a:chOff x="0" y="0"/>
            <a:chExt cx="2017066" cy="126267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17066" cy="1262674"/>
            </a:xfrm>
            <a:custGeom>
              <a:avLst/>
              <a:gdLst/>
              <a:ahLst/>
              <a:cxnLst/>
              <a:rect l="l" t="t" r="r" b="b"/>
              <a:pathLst>
                <a:path w="2017066" h="1262674">
                  <a:moveTo>
                    <a:pt x="22239" y="0"/>
                  </a:moveTo>
                  <a:lnTo>
                    <a:pt x="1994827" y="0"/>
                  </a:lnTo>
                  <a:cubicBezTo>
                    <a:pt x="2007109" y="0"/>
                    <a:pt x="2017066" y="9957"/>
                    <a:pt x="2017066" y="22239"/>
                  </a:cubicBezTo>
                  <a:lnTo>
                    <a:pt x="2017066" y="1240434"/>
                  </a:lnTo>
                  <a:cubicBezTo>
                    <a:pt x="2017066" y="1252717"/>
                    <a:pt x="2007109" y="1262674"/>
                    <a:pt x="1994827" y="1262674"/>
                  </a:cubicBezTo>
                  <a:lnTo>
                    <a:pt x="22239" y="1262674"/>
                  </a:lnTo>
                  <a:cubicBezTo>
                    <a:pt x="9957" y="1262674"/>
                    <a:pt x="0" y="1252717"/>
                    <a:pt x="0" y="1240434"/>
                  </a:cubicBezTo>
                  <a:lnTo>
                    <a:pt x="0" y="22239"/>
                  </a:lnTo>
                  <a:cubicBezTo>
                    <a:pt x="0" y="9957"/>
                    <a:pt x="9957" y="0"/>
                    <a:pt x="22239" y="0"/>
                  </a:cubicBezTo>
                  <a:close/>
                </a:path>
              </a:pathLst>
            </a:custGeom>
            <a:solidFill>
              <a:srgbClr val="CF0A2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0604095" y="746596"/>
            <a:ext cx="6172219" cy="3672494"/>
          </a:xfrm>
          <a:custGeom>
            <a:avLst/>
            <a:gdLst/>
            <a:ahLst/>
            <a:cxnLst/>
            <a:rect l="l" t="t" r="r" b="b"/>
            <a:pathLst>
              <a:path w="6172219" h="3672494">
                <a:moveTo>
                  <a:pt x="0" y="0"/>
                </a:moveTo>
                <a:lnTo>
                  <a:pt x="6172219" y="0"/>
                </a:lnTo>
                <a:lnTo>
                  <a:pt x="6172219" y="3672494"/>
                </a:lnTo>
                <a:lnTo>
                  <a:pt x="0" y="36724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780" r="-61317" b="-14158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144000" y="5143500"/>
            <a:ext cx="6927241" cy="4616357"/>
          </a:xfrm>
          <a:custGeom>
            <a:avLst/>
            <a:gdLst/>
            <a:ahLst/>
            <a:cxnLst/>
            <a:rect l="l" t="t" r="r" b="b"/>
            <a:pathLst>
              <a:path w="6927241" h="4616357">
                <a:moveTo>
                  <a:pt x="0" y="0"/>
                </a:moveTo>
                <a:lnTo>
                  <a:pt x="6927241" y="0"/>
                </a:lnTo>
                <a:lnTo>
                  <a:pt x="6927241" y="4616357"/>
                </a:lnTo>
                <a:lnTo>
                  <a:pt x="0" y="46163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0" y="344445"/>
            <a:ext cx="9144000" cy="1957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59"/>
              </a:lnSpc>
            </a:pPr>
            <a:r>
              <a:rPr lang="en-US" sz="5542">
                <a:solidFill>
                  <a:srgbClr val="2A2E3A"/>
                </a:solidFill>
                <a:latin typeface="Helios Bold"/>
              </a:rPr>
              <a:t>Academic Achievement Support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60277" y="3543164"/>
            <a:ext cx="7390125" cy="5715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22"/>
              </a:lnSpc>
            </a:pPr>
            <a:r>
              <a:rPr lang="en-US" sz="2944">
                <a:solidFill>
                  <a:srgbClr val="FFFFFF"/>
                </a:solidFill>
                <a:latin typeface="Helios"/>
              </a:rPr>
              <a:t>Utilize your Academic Advisor!</a:t>
            </a:r>
          </a:p>
          <a:p>
            <a:pPr algn="just">
              <a:lnSpc>
                <a:spcPts val="4122"/>
              </a:lnSpc>
            </a:pPr>
            <a:endParaRPr lang="en-US" sz="2944">
              <a:solidFill>
                <a:srgbClr val="FFFFFF"/>
              </a:solidFill>
              <a:latin typeface="Helios"/>
            </a:endParaRPr>
          </a:p>
          <a:p>
            <a:pPr algn="just">
              <a:lnSpc>
                <a:spcPts val="4122"/>
              </a:lnSpc>
            </a:pPr>
            <a:r>
              <a:rPr lang="en-US" sz="2944">
                <a:solidFill>
                  <a:srgbClr val="FFFFFF"/>
                </a:solidFill>
                <a:latin typeface="Helios"/>
              </a:rPr>
              <a:t>Learning Commons for academic support</a:t>
            </a:r>
          </a:p>
          <a:p>
            <a:pPr algn="just">
              <a:lnSpc>
                <a:spcPts val="4122"/>
              </a:lnSpc>
            </a:pPr>
            <a:endParaRPr lang="en-US" sz="2944">
              <a:solidFill>
                <a:srgbClr val="FFFFFF"/>
              </a:solidFill>
              <a:latin typeface="Helios"/>
            </a:endParaRPr>
          </a:p>
          <a:p>
            <a:pPr algn="just">
              <a:lnSpc>
                <a:spcPts val="4122"/>
              </a:lnSpc>
            </a:pPr>
            <a:r>
              <a:rPr lang="en-US" sz="2944">
                <a:solidFill>
                  <a:srgbClr val="FFFFFF"/>
                </a:solidFill>
                <a:latin typeface="Helios"/>
              </a:rPr>
              <a:t>Pre-Professional Advising Center (PPAC)</a:t>
            </a:r>
          </a:p>
          <a:p>
            <a:pPr algn="just">
              <a:lnSpc>
                <a:spcPts val="4122"/>
              </a:lnSpc>
            </a:pPr>
            <a:endParaRPr lang="en-US" sz="2944">
              <a:solidFill>
                <a:srgbClr val="FFFFFF"/>
              </a:solidFill>
              <a:latin typeface="Helios"/>
            </a:endParaRPr>
          </a:p>
          <a:p>
            <a:pPr algn="just">
              <a:lnSpc>
                <a:spcPts val="4122"/>
              </a:lnSpc>
            </a:pPr>
            <a:r>
              <a:rPr lang="en-US" sz="2944">
                <a:solidFill>
                  <a:srgbClr val="FFFFFF"/>
                </a:solidFill>
                <a:latin typeface="Helios"/>
              </a:rPr>
              <a:t>Join a community and take advantage of it!</a:t>
            </a:r>
          </a:p>
          <a:p>
            <a:pPr algn="just">
              <a:lnSpc>
                <a:spcPts val="4122"/>
              </a:lnSpc>
            </a:pPr>
            <a:endParaRPr lang="en-US" sz="2944">
              <a:solidFill>
                <a:srgbClr val="FFFFFF"/>
              </a:solidFill>
              <a:latin typeface="Helios"/>
            </a:endParaRPr>
          </a:p>
          <a:p>
            <a:pPr algn="just">
              <a:lnSpc>
                <a:spcPts val="4122"/>
              </a:lnSpc>
            </a:pPr>
            <a:endParaRPr lang="en-US" sz="2944">
              <a:solidFill>
                <a:srgbClr val="FFFFFF"/>
              </a:solidFill>
              <a:latin typeface="Helios"/>
            </a:endParaRPr>
          </a:p>
          <a:p>
            <a:pPr algn="just">
              <a:lnSpc>
                <a:spcPts val="4122"/>
              </a:lnSpc>
            </a:pPr>
            <a:endParaRPr lang="en-US" sz="2944">
              <a:solidFill>
                <a:srgbClr val="FFFFFF"/>
              </a:solidFill>
              <a:latin typeface="Helios"/>
            </a:endParaRPr>
          </a:p>
          <a:p>
            <a:pPr algn="just">
              <a:lnSpc>
                <a:spcPts val="4122"/>
              </a:lnSpc>
            </a:pPr>
            <a:r>
              <a:rPr lang="en-US" sz="2944">
                <a:solidFill>
                  <a:srgbClr val="FFFFFF"/>
                </a:solidFill>
                <a:latin typeface="Helios"/>
              </a:rPr>
              <a:t>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857666" y="-234394"/>
            <a:ext cx="10753107" cy="11642194"/>
            <a:chOff x="0" y="0"/>
            <a:chExt cx="2832094" cy="30662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2094" cy="3066257"/>
            </a:xfrm>
            <a:custGeom>
              <a:avLst/>
              <a:gdLst/>
              <a:ahLst/>
              <a:cxnLst/>
              <a:rect l="l" t="t" r="r" b="b"/>
              <a:pathLst>
                <a:path w="2832094" h="3066257">
                  <a:moveTo>
                    <a:pt x="0" y="0"/>
                  </a:moveTo>
                  <a:lnTo>
                    <a:pt x="2832094" y="0"/>
                  </a:lnTo>
                  <a:lnTo>
                    <a:pt x="2832094" y="3066257"/>
                  </a:lnTo>
                  <a:lnTo>
                    <a:pt x="0" y="3066257"/>
                  </a:lnTo>
                  <a:close/>
                </a:path>
              </a:pathLst>
            </a:custGeom>
            <a:solidFill>
              <a:srgbClr val="CF0A2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3574124"/>
            <a:ext cx="2888726" cy="2888726"/>
          </a:xfrm>
          <a:custGeom>
            <a:avLst/>
            <a:gdLst/>
            <a:ahLst/>
            <a:cxnLst/>
            <a:rect l="l" t="t" r="r" b="b"/>
            <a:pathLst>
              <a:path w="2888726" h="2888726">
                <a:moveTo>
                  <a:pt x="0" y="0"/>
                </a:moveTo>
                <a:lnTo>
                  <a:pt x="2888726" y="0"/>
                </a:lnTo>
                <a:lnTo>
                  <a:pt x="2888726" y="2888726"/>
                </a:lnTo>
                <a:lnTo>
                  <a:pt x="0" y="28887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039906" y="4265972"/>
            <a:ext cx="5666581" cy="1755056"/>
          </a:xfrm>
          <a:custGeom>
            <a:avLst/>
            <a:gdLst/>
            <a:ahLst/>
            <a:cxnLst/>
            <a:rect l="l" t="t" r="r" b="b"/>
            <a:pathLst>
              <a:path w="5666581" h="1755056">
                <a:moveTo>
                  <a:pt x="0" y="0"/>
                </a:moveTo>
                <a:lnTo>
                  <a:pt x="5666580" y="0"/>
                </a:lnTo>
                <a:lnTo>
                  <a:pt x="5666580" y="1755056"/>
                </a:lnTo>
                <a:lnTo>
                  <a:pt x="0" y="17550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606" t="-34039" r="-16615" b="-36495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78336" y="6462850"/>
            <a:ext cx="7796610" cy="3683421"/>
          </a:xfrm>
          <a:custGeom>
            <a:avLst/>
            <a:gdLst/>
            <a:ahLst/>
            <a:cxnLst/>
            <a:rect l="l" t="t" r="r" b="b"/>
            <a:pathLst>
              <a:path w="7796610" h="3683421">
                <a:moveTo>
                  <a:pt x="0" y="0"/>
                </a:moveTo>
                <a:lnTo>
                  <a:pt x="7796610" y="0"/>
                </a:lnTo>
                <a:lnTo>
                  <a:pt x="7796610" y="3683422"/>
                </a:lnTo>
                <a:lnTo>
                  <a:pt x="0" y="36834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752" b="-13310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64576" y="327196"/>
            <a:ext cx="8024131" cy="3096309"/>
          </a:xfrm>
          <a:custGeom>
            <a:avLst/>
            <a:gdLst/>
            <a:ahLst/>
            <a:cxnLst/>
            <a:rect l="l" t="t" r="r" b="b"/>
            <a:pathLst>
              <a:path w="8024131" h="3096309">
                <a:moveTo>
                  <a:pt x="0" y="0"/>
                </a:moveTo>
                <a:lnTo>
                  <a:pt x="8024131" y="0"/>
                </a:lnTo>
                <a:lnTo>
                  <a:pt x="8024131" y="3096309"/>
                </a:lnTo>
                <a:lnTo>
                  <a:pt x="0" y="30963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5684" b="-2529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9752290" y="904875"/>
            <a:ext cx="7390007" cy="970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59"/>
              </a:lnSpc>
            </a:pPr>
            <a:r>
              <a:rPr lang="en-US" sz="5542">
                <a:solidFill>
                  <a:srgbClr val="FFFFFF"/>
                </a:solidFill>
                <a:latin typeface="Helios Bold"/>
              </a:rPr>
              <a:t>Academic Resources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144000" y="2432571"/>
            <a:ext cx="9089021" cy="6222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44246" lvl="1" indent="-422123" algn="just">
              <a:lnSpc>
                <a:spcPts val="5474"/>
              </a:lnSpc>
              <a:buFont typeface="Arial"/>
              <a:buChar char="•"/>
            </a:pPr>
            <a:r>
              <a:rPr lang="en-US" sz="3910">
                <a:solidFill>
                  <a:srgbClr val="FFFFFF"/>
                </a:solidFill>
                <a:latin typeface="Helios"/>
              </a:rPr>
              <a:t>Catalyst, Canopy, Canvas</a:t>
            </a:r>
          </a:p>
          <a:p>
            <a:pPr marL="844246" lvl="1" indent="-422123" algn="just">
              <a:lnSpc>
                <a:spcPts val="5474"/>
              </a:lnSpc>
              <a:buFont typeface="Arial"/>
              <a:buChar char="•"/>
            </a:pPr>
            <a:r>
              <a:rPr lang="en-US" sz="3910">
                <a:solidFill>
                  <a:srgbClr val="FFFFFF"/>
                </a:solidFill>
                <a:latin typeface="Helios"/>
              </a:rPr>
              <a:t>Study Spots on Campus</a:t>
            </a:r>
          </a:p>
          <a:p>
            <a:pPr marL="1688492" lvl="2" indent="-562831" algn="just">
              <a:lnSpc>
                <a:spcPts val="5474"/>
              </a:lnSpc>
              <a:buFont typeface="Arial"/>
              <a:buChar char="⚬"/>
            </a:pPr>
            <a:r>
              <a:rPr lang="en-US" sz="3910">
                <a:solidFill>
                  <a:srgbClr val="FFFFFF"/>
                </a:solidFill>
                <a:latin typeface="Helios"/>
              </a:rPr>
              <a:t>Langsam Library</a:t>
            </a:r>
          </a:p>
          <a:p>
            <a:pPr marL="1688492" lvl="2" indent="-562831" algn="just">
              <a:lnSpc>
                <a:spcPts val="5474"/>
              </a:lnSpc>
              <a:buFont typeface="Arial"/>
              <a:buChar char="⚬"/>
            </a:pPr>
            <a:r>
              <a:rPr lang="en-US" sz="3910">
                <a:solidFill>
                  <a:srgbClr val="FFFFFF"/>
                </a:solidFill>
                <a:latin typeface="Helios"/>
              </a:rPr>
              <a:t>College Libraries</a:t>
            </a:r>
          </a:p>
          <a:p>
            <a:pPr marL="1688492" lvl="2" indent="-562831" algn="just">
              <a:lnSpc>
                <a:spcPts val="5474"/>
              </a:lnSpc>
              <a:buFont typeface="Arial"/>
              <a:buChar char="⚬"/>
            </a:pPr>
            <a:r>
              <a:rPr lang="en-US" sz="3910">
                <a:solidFill>
                  <a:srgbClr val="FFFFFF"/>
                </a:solidFill>
                <a:latin typeface="Helios"/>
              </a:rPr>
              <a:t>Tangeman University Center</a:t>
            </a:r>
          </a:p>
          <a:p>
            <a:pPr marL="1688492" lvl="2" indent="-562831" algn="just">
              <a:lnSpc>
                <a:spcPts val="5474"/>
              </a:lnSpc>
              <a:buFont typeface="Arial"/>
              <a:buChar char="⚬"/>
            </a:pPr>
            <a:r>
              <a:rPr lang="en-US" sz="3910">
                <a:solidFill>
                  <a:srgbClr val="FFFFFF"/>
                </a:solidFill>
                <a:latin typeface="Helios"/>
              </a:rPr>
              <a:t>Starbucks</a:t>
            </a:r>
          </a:p>
          <a:p>
            <a:pPr marL="844246" lvl="1" indent="-422123" algn="just">
              <a:lnSpc>
                <a:spcPts val="5474"/>
              </a:lnSpc>
              <a:buFont typeface="Arial"/>
              <a:buChar char="•"/>
            </a:pPr>
            <a:r>
              <a:rPr lang="en-US" sz="3910">
                <a:solidFill>
                  <a:srgbClr val="FFFFFF"/>
                </a:solidFill>
                <a:latin typeface="Helios"/>
              </a:rPr>
              <a:t>Office Hours</a:t>
            </a:r>
          </a:p>
          <a:p>
            <a:pPr marL="844246" lvl="1" indent="-422123" algn="just">
              <a:lnSpc>
                <a:spcPts val="5474"/>
              </a:lnSpc>
              <a:buFont typeface="Arial"/>
              <a:buChar char="•"/>
            </a:pPr>
            <a:r>
              <a:rPr lang="en-US" sz="3910">
                <a:solidFill>
                  <a:srgbClr val="FFFFFF"/>
                </a:solidFill>
                <a:latin typeface="Helios"/>
              </a:rPr>
              <a:t>Study Groups</a:t>
            </a:r>
          </a:p>
          <a:p>
            <a:pPr marL="844246" lvl="1" indent="-422123" algn="just">
              <a:lnSpc>
                <a:spcPts val="5474"/>
              </a:lnSpc>
              <a:buFont typeface="Arial"/>
              <a:buChar char="•"/>
            </a:pPr>
            <a:r>
              <a:rPr lang="en-US" sz="3910">
                <a:solidFill>
                  <a:srgbClr val="FFFFFF"/>
                </a:solidFill>
                <a:latin typeface="Helios"/>
              </a:rPr>
              <a:t>SI Sessions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UofC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00122"/>
      </a:accent1>
      <a:accent2>
        <a:srgbClr val="890519"/>
      </a:accent2>
      <a:accent3>
        <a:srgbClr val="A7A5AA"/>
      </a:accent3>
      <a:accent4>
        <a:srgbClr val="333333"/>
      </a:accent4>
      <a:accent5>
        <a:srgbClr val="EADBC1"/>
      </a:accent5>
      <a:accent6>
        <a:srgbClr val="D1B179"/>
      </a:accent6>
      <a:hlink>
        <a:srgbClr val="DF0021"/>
      </a:hlink>
      <a:folHlink>
        <a:srgbClr val="F3F3F3"/>
      </a:folHlink>
    </a:clrScheme>
    <a:fontScheme name="UofC">
      <a:majorFont>
        <a:latin typeface="Open Sans Light"/>
        <a:ea typeface=""/>
        <a:cs typeface=""/>
      </a:majorFont>
      <a:minorFont>
        <a:latin typeface="Gentium Book Bas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Y22nT-006_FA" id="{4AF3A3D0-58C5-2E47-8170-E5F424E08F68}" vid="{92A3E556-2486-C647-8D9D-0829BA6662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13</Slides>
  <Notes>0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Commuter Presentation</dc:title>
  <cp:revision>1</cp:revision>
  <dcterms:created xsi:type="dcterms:W3CDTF">2006-08-16T00:00:00Z</dcterms:created>
  <dcterms:modified xsi:type="dcterms:W3CDTF">2023-06-14T19:04:18Z</dcterms:modified>
  <dc:identifier>DAFlDgDWqJc</dc:identifier>
</cp:coreProperties>
</file>