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8" r:id="rId5"/>
    <p:sldId id="289" r:id="rId6"/>
    <p:sldId id="290" r:id="rId7"/>
    <p:sldId id="291" r:id="rId8"/>
    <p:sldId id="292" r:id="rId9"/>
    <p:sldId id="278" r:id="rId10"/>
    <p:sldId id="293" r:id="rId11"/>
    <p:sldId id="294" r:id="rId12"/>
    <p:sldId id="295" r:id="rId13"/>
    <p:sldId id="265" r:id="rId14"/>
    <p:sldId id="296"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B2D81-72FB-C7E5-369D-F20E6A6A5229}" v="68" dt="2023-06-12T18:55:54.826"/>
    <p1510:client id="{4C406C60-BF2F-561D-BF5C-AF54112F3C05}" v="278" dt="2023-06-13T12:26:53.944"/>
    <p1510:client id="{5127D16C-6318-4A91-B7D9-05F5BB7B4F30}" v="25" dt="2023-06-11T02:32:24.450"/>
    <p1510:client id="{62E7CE91-FABF-A879-3AC5-80A452DB2FF5}" v="46" dt="2023-06-12T13:57:57.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876" autoAdjust="0"/>
  </p:normalViewPr>
  <p:slideViewPr>
    <p:cSldViewPr snapToObjects="1">
      <p:cViewPr varScale="1">
        <p:scale>
          <a:sx n="70" d="100"/>
          <a:sy n="70" d="100"/>
        </p:scale>
        <p:origin x="1171"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Objects="1">
      <p:cViewPr varScale="1">
        <p:scale>
          <a:sx n="121" d="100"/>
          <a:sy n="121" d="100"/>
        </p:scale>
        <p:origin x="386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hler, Traci (steehltj)" userId="S::steehltj@ucmail.uc.edu::f822e1ac-535d-41b1-8e89-60bf1d2c4549" providerId="AD" clId="Web-{62E7CE91-FABF-A879-3AC5-80A452DB2FF5}"/>
    <pc:docChg chg="modSld">
      <pc:chgData name="Steehler, Traci (steehltj)" userId="S::steehltj@ucmail.uc.edu::f822e1ac-535d-41b1-8e89-60bf1d2c4549" providerId="AD" clId="Web-{62E7CE91-FABF-A879-3AC5-80A452DB2FF5}" dt="2023-06-12T13:57:57.271" v="43" actId="20577"/>
      <pc:docMkLst>
        <pc:docMk/>
      </pc:docMkLst>
      <pc:sldChg chg="modSp">
        <pc:chgData name="Steehler, Traci (steehltj)" userId="S::steehltj@ucmail.uc.edu::f822e1ac-535d-41b1-8e89-60bf1d2c4549" providerId="AD" clId="Web-{62E7CE91-FABF-A879-3AC5-80A452DB2FF5}" dt="2023-06-12T13:57:19.582" v="6" actId="20577"/>
        <pc:sldMkLst>
          <pc:docMk/>
          <pc:sldMk cId="3627662096" sldId="290"/>
        </pc:sldMkLst>
        <pc:spChg chg="mod">
          <ac:chgData name="Steehler, Traci (steehltj)" userId="S::steehltj@ucmail.uc.edu::f822e1ac-535d-41b1-8e89-60bf1d2c4549" providerId="AD" clId="Web-{62E7CE91-FABF-A879-3AC5-80A452DB2FF5}" dt="2023-06-12T13:57:19.582" v="6" actId="20577"/>
          <ac:spMkLst>
            <pc:docMk/>
            <pc:sldMk cId="3627662096" sldId="290"/>
            <ac:spMk id="10" creationId="{D1C8751C-04D7-A047-A88D-20C594E178BB}"/>
          </ac:spMkLst>
        </pc:spChg>
      </pc:sldChg>
      <pc:sldChg chg="modSp">
        <pc:chgData name="Steehler, Traci (steehltj)" userId="S::steehltj@ucmail.uc.edu::f822e1ac-535d-41b1-8e89-60bf1d2c4549" providerId="AD" clId="Web-{62E7CE91-FABF-A879-3AC5-80A452DB2FF5}" dt="2023-06-12T13:57:57.271" v="43" actId="20577"/>
        <pc:sldMkLst>
          <pc:docMk/>
          <pc:sldMk cId="3410571642" sldId="291"/>
        </pc:sldMkLst>
        <pc:spChg chg="mod">
          <ac:chgData name="Steehler, Traci (steehltj)" userId="S::steehltj@ucmail.uc.edu::f822e1ac-535d-41b1-8e89-60bf1d2c4549" providerId="AD" clId="Web-{62E7CE91-FABF-A879-3AC5-80A452DB2FF5}" dt="2023-06-12T13:57:57.271" v="43" actId="20577"/>
          <ac:spMkLst>
            <pc:docMk/>
            <pc:sldMk cId="3410571642" sldId="291"/>
            <ac:spMk id="14" creationId="{5A01FC4B-9A40-434C-A4E9-B2C7A3C0E103}"/>
          </ac:spMkLst>
        </pc:spChg>
      </pc:sldChg>
    </pc:docChg>
  </pc:docChgLst>
  <pc:docChgLst>
    <pc:chgData name="White, Whitney (whitewe)" userId="S::whitewe@ucmail.uc.edu::c2336cef-41ad-4bf7-9323-929a9877fc18" providerId="AD" clId="Web-{2E8B2D81-72FB-C7E5-369D-F20E6A6A5229}"/>
    <pc:docChg chg="delSld modSld">
      <pc:chgData name="White, Whitney (whitewe)" userId="S::whitewe@ucmail.uc.edu::c2336cef-41ad-4bf7-9323-929a9877fc18" providerId="AD" clId="Web-{2E8B2D81-72FB-C7E5-369D-F20E6A6A5229}" dt="2023-06-12T18:55:54.826" v="57" actId="20577"/>
      <pc:docMkLst>
        <pc:docMk/>
      </pc:docMkLst>
      <pc:sldChg chg="del">
        <pc:chgData name="White, Whitney (whitewe)" userId="S::whitewe@ucmail.uc.edu::c2336cef-41ad-4bf7-9323-929a9877fc18" providerId="AD" clId="Web-{2E8B2D81-72FB-C7E5-369D-F20E6A6A5229}" dt="2023-06-12T18:55:29.544" v="55"/>
        <pc:sldMkLst>
          <pc:docMk/>
          <pc:sldMk cId="3483305559" sldId="257"/>
        </pc:sldMkLst>
      </pc:sldChg>
      <pc:sldChg chg="del">
        <pc:chgData name="White, Whitney (whitewe)" userId="S::whitewe@ucmail.uc.edu::c2336cef-41ad-4bf7-9323-929a9877fc18" providerId="AD" clId="Web-{2E8B2D81-72FB-C7E5-369D-F20E6A6A5229}" dt="2023-06-12T18:55:29.544" v="54"/>
        <pc:sldMkLst>
          <pc:docMk/>
          <pc:sldMk cId="191589997" sldId="258"/>
        </pc:sldMkLst>
      </pc:sldChg>
      <pc:sldChg chg="del">
        <pc:chgData name="White, Whitney (whitewe)" userId="S::whitewe@ucmail.uc.edu::c2336cef-41ad-4bf7-9323-929a9877fc18" providerId="AD" clId="Web-{2E8B2D81-72FB-C7E5-369D-F20E6A6A5229}" dt="2023-06-12T18:55:29.544" v="50"/>
        <pc:sldMkLst>
          <pc:docMk/>
          <pc:sldMk cId="1159938336" sldId="261"/>
        </pc:sldMkLst>
      </pc:sldChg>
      <pc:sldChg chg="del">
        <pc:chgData name="White, Whitney (whitewe)" userId="S::whitewe@ucmail.uc.edu::c2336cef-41ad-4bf7-9323-929a9877fc18" providerId="AD" clId="Web-{2E8B2D81-72FB-C7E5-369D-F20E6A6A5229}" dt="2023-06-12T18:55:29.544" v="49"/>
        <pc:sldMkLst>
          <pc:docMk/>
          <pc:sldMk cId="971628503" sldId="263"/>
        </pc:sldMkLst>
      </pc:sldChg>
      <pc:sldChg chg="del">
        <pc:chgData name="White, Whitney (whitewe)" userId="S::whitewe@ucmail.uc.edu::c2336cef-41ad-4bf7-9323-929a9877fc18" providerId="AD" clId="Web-{2E8B2D81-72FB-C7E5-369D-F20E6A6A5229}" dt="2023-06-12T18:55:29.544" v="51"/>
        <pc:sldMkLst>
          <pc:docMk/>
          <pc:sldMk cId="160474177" sldId="267"/>
        </pc:sldMkLst>
      </pc:sldChg>
      <pc:sldChg chg="del">
        <pc:chgData name="White, Whitney (whitewe)" userId="S::whitewe@ucmail.uc.edu::c2336cef-41ad-4bf7-9323-929a9877fc18" providerId="AD" clId="Web-{2E8B2D81-72FB-C7E5-369D-F20E6A6A5229}" dt="2023-06-12T18:55:29.544" v="47"/>
        <pc:sldMkLst>
          <pc:docMk/>
          <pc:sldMk cId="3756006422" sldId="268"/>
        </pc:sldMkLst>
      </pc:sldChg>
      <pc:sldChg chg="del">
        <pc:chgData name="White, Whitney (whitewe)" userId="S::whitewe@ucmail.uc.edu::c2336cef-41ad-4bf7-9323-929a9877fc18" providerId="AD" clId="Web-{2E8B2D81-72FB-C7E5-369D-F20E6A6A5229}" dt="2023-06-12T18:55:29.544" v="48"/>
        <pc:sldMkLst>
          <pc:docMk/>
          <pc:sldMk cId="2359590490" sldId="270"/>
        </pc:sldMkLst>
      </pc:sldChg>
      <pc:sldChg chg="del">
        <pc:chgData name="White, Whitney (whitewe)" userId="S::whitewe@ucmail.uc.edu::c2336cef-41ad-4bf7-9323-929a9877fc18" providerId="AD" clId="Web-{2E8B2D81-72FB-C7E5-369D-F20E6A6A5229}" dt="2023-06-12T18:55:29.544" v="53"/>
        <pc:sldMkLst>
          <pc:docMk/>
          <pc:sldMk cId="4111680776" sldId="271"/>
        </pc:sldMkLst>
      </pc:sldChg>
      <pc:sldChg chg="modSp">
        <pc:chgData name="White, Whitney (whitewe)" userId="S::whitewe@ucmail.uc.edu::c2336cef-41ad-4bf7-9323-929a9877fc18" providerId="AD" clId="Web-{2E8B2D81-72FB-C7E5-369D-F20E6A6A5229}" dt="2023-06-12T18:55:54.826" v="57" actId="20577"/>
        <pc:sldMkLst>
          <pc:docMk/>
          <pc:sldMk cId="702600751" sldId="278"/>
        </pc:sldMkLst>
        <pc:spChg chg="mod">
          <ac:chgData name="White, Whitney (whitewe)" userId="S::whitewe@ucmail.uc.edu::c2336cef-41ad-4bf7-9323-929a9877fc18" providerId="AD" clId="Web-{2E8B2D81-72FB-C7E5-369D-F20E6A6A5229}" dt="2023-06-12T18:55:54.826" v="57" actId="20577"/>
          <ac:spMkLst>
            <pc:docMk/>
            <pc:sldMk cId="702600751" sldId="278"/>
            <ac:spMk id="4" creationId="{783358C3-4FCA-5847-8BF0-C8DD94B444DB}"/>
          </ac:spMkLst>
        </pc:spChg>
      </pc:sldChg>
      <pc:sldChg chg="modSp">
        <pc:chgData name="White, Whitney (whitewe)" userId="S::whitewe@ucmail.uc.edu::c2336cef-41ad-4bf7-9323-929a9877fc18" providerId="AD" clId="Web-{2E8B2D81-72FB-C7E5-369D-F20E6A6A5229}" dt="2023-06-12T18:49:22.144" v="18" actId="20577"/>
        <pc:sldMkLst>
          <pc:docMk/>
          <pc:sldMk cId="849691774" sldId="289"/>
        </pc:sldMkLst>
        <pc:spChg chg="mod">
          <ac:chgData name="White, Whitney (whitewe)" userId="S::whitewe@ucmail.uc.edu::c2336cef-41ad-4bf7-9323-929a9877fc18" providerId="AD" clId="Web-{2E8B2D81-72FB-C7E5-369D-F20E6A6A5229}" dt="2023-06-12T18:49:22.144" v="18" actId="20577"/>
          <ac:spMkLst>
            <pc:docMk/>
            <pc:sldMk cId="849691774" sldId="289"/>
            <ac:spMk id="11" creationId="{66A30B57-6782-5C44-9239-6A1F9F37F620}"/>
          </ac:spMkLst>
        </pc:spChg>
      </pc:sldChg>
      <pc:sldChg chg="modSp">
        <pc:chgData name="White, Whitney (whitewe)" userId="S::whitewe@ucmail.uc.edu::c2336cef-41ad-4bf7-9323-929a9877fc18" providerId="AD" clId="Web-{2E8B2D81-72FB-C7E5-369D-F20E6A6A5229}" dt="2023-06-12T18:48:18.189" v="7" actId="1076"/>
        <pc:sldMkLst>
          <pc:docMk/>
          <pc:sldMk cId="3627662096" sldId="290"/>
        </pc:sldMkLst>
        <pc:spChg chg="mod">
          <ac:chgData name="White, Whitney (whitewe)" userId="S::whitewe@ucmail.uc.edu::c2336cef-41ad-4bf7-9323-929a9877fc18" providerId="AD" clId="Web-{2E8B2D81-72FB-C7E5-369D-F20E6A6A5229}" dt="2023-06-12T18:48:18.111" v="0" actId="1076"/>
          <ac:spMkLst>
            <pc:docMk/>
            <pc:sldMk cId="3627662096" sldId="290"/>
            <ac:spMk id="6" creationId="{D387C718-08E0-004E-9044-6770308AD892}"/>
          </ac:spMkLst>
        </pc:spChg>
        <pc:spChg chg="mod">
          <ac:chgData name="White, Whitney (whitewe)" userId="S::whitewe@ucmail.uc.edu::c2336cef-41ad-4bf7-9323-929a9877fc18" providerId="AD" clId="Web-{2E8B2D81-72FB-C7E5-369D-F20E6A6A5229}" dt="2023-06-12T18:48:18.127" v="1" actId="1076"/>
          <ac:spMkLst>
            <pc:docMk/>
            <pc:sldMk cId="3627662096" sldId="290"/>
            <ac:spMk id="10" creationId="{D1C8751C-04D7-A047-A88D-20C594E178BB}"/>
          </ac:spMkLst>
        </pc:spChg>
        <pc:spChg chg="mod">
          <ac:chgData name="White, Whitney (whitewe)" userId="S::whitewe@ucmail.uc.edu::c2336cef-41ad-4bf7-9323-929a9877fc18" providerId="AD" clId="Web-{2E8B2D81-72FB-C7E5-369D-F20E6A6A5229}" dt="2023-06-12T18:48:18.143" v="2" actId="1076"/>
          <ac:spMkLst>
            <pc:docMk/>
            <pc:sldMk cId="3627662096" sldId="290"/>
            <ac:spMk id="11" creationId="{66A30B57-6782-5C44-9239-6A1F9F37F620}"/>
          </ac:spMkLst>
        </pc:spChg>
        <pc:spChg chg="mod">
          <ac:chgData name="White, Whitney (whitewe)" userId="S::whitewe@ucmail.uc.edu::c2336cef-41ad-4bf7-9323-929a9877fc18" providerId="AD" clId="Web-{2E8B2D81-72FB-C7E5-369D-F20E6A6A5229}" dt="2023-06-12T18:48:18.143" v="3" actId="1076"/>
          <ac:spMkLst>
            <pc:docMk/>
            <pc:sldMk cId="3627662096" sldId="290"/>
            <ac:spMk id="12" creationId="{38BE6A92-33C3-0149-9456-6368642717A4}"/>
          </ac:spMkLst>
        </pc:spChg>
        <pc:spChg chg="mod">
          <ac:chgData name="White, Whitney (whitewe)" userId="S::whitewe@ucmail.uc.edu::c2336cef-41ad-4bf7-9323-929a9877fc18" providerId="AD" clId="Web-{2E8B2D81-72FB-C7E5-369D-F20E6A6A5229}" dt="2023-06-12T18:48:18.158" v="4" actId="1076"/>
          <ac:spMkLst>
            <pc:docMk/>
            <pc:sldMk cId="3627662096" sldId="290"/>
            <ac:spMk id="13" creationId="{428EF66F-1FBA-C842-9830-C84201D93E57}"/>
          </ac:spMkLst>
        </pc:spChg>
        <pc:spChg chg="mod">
          <ac:chgData name="White, Whitney (whitewe)" userId="S::whitewe@ucmail.uc.edu::c2336cef-41ad-4bf7-9323-929a9877fc18" providerId="AD" clId="Web-{2E8B2D81-72FB-C7E5-369D-F20E6A6A5229}" dt="2023-06-12T18:48:18.174" v="5" actId="1076"/>
          <ac:spMkLst>
            <pc:docMk/>
            <pc:sldMk cId="3627662096" sldId="290"/>
            <ac:spMk id="16" creationId="{9B72C194-4072-E448-BFEA-D7C433B663ED}"/>
          </ac:spMkLst>
        </pc:spChg>
        <pc:spChg chg="mod">
          <ac:chgData name="White, Whitney (whitewe)" userId="S::whitewe@ucmail.uc.edu::c2336cef-41ad-4bf7-9323-929a9877fc18" providerId="AD" clId="Web-{2E8B2D81-72FB-C7E5-369D-F20E6A6A5229}" dt="2023-06-12T18:48:18.189" v="6" actId="1076"/>
          <ac:spMkLst>
            <pc:docMk/>
            <pc:sldMk cId="3627662096" sldId="290"/>
            <ac:spMk id="17" creationId="{C395BA86-68ED-B641-905A-A22FF3491E3E}"/>
          </ac:spMkLst>
        </pc:spChg>
        <pc:spChg chg="mod">
          <ac:chgData name="White, Whitney (whitewe)" userId="S::whitewe@ucmail.uc.edu::c2336cef-41ad-4bf7-9323-929a9877fc18" providerId="AD" clId="Web-{2E8B2D81-72FB-C7E5-369D-F20E6A6A5229}" dt="2023-06-12T18:48:18.189" v="7" actId="1076"/>
          <ac:spMkLst>
            <pc:docMk/>
            <pc:sldMk cId="3627662096" sldId="290"/>
            <ac:spMk id="18" creationId="{E9059AAC-F096-B740-A808-490650EC437B}"/>
          </ac:spMkLst>
        </pc:spChg>
      </pc:sldChg>
      <pc:sldChg chg="modSp">
        <pc:chgData name="White, Whitney (whitewe)" userId="S::whitewe@ucmail.uc.edu::c2336cef-41ad-4bf7-9323-929a9877fc18" providerId="AD" clId="Web-{2E8B2D81-72FB-C7E5-369D-F20E6A6A5229}" dt="2023-06-12T18:49:11.472" v="14" actId="14100"/>
        <pc:sldMkLst>
          <pc:docMk/>
          <pc:sldMk cId="3410571642" sldId="291"/>
        </pc:sldMkLst>
        <pc:spChg chg="mod">
          <ac:chgData name="White, Whitney (whitewe)" userId="S::whitewe@ucmail.uc.edu::c2336cef-41ad-4bf7-9323-929a9877fc18" providerId="AD" clId="Web-{2E8B2D81-72FB-C7E5-369D-F20E6A6A5229}" dt="2023-06-12T18:49:11.472" v="14" actId="14100"/>
          <ac:spMkLst>
            <pc:docMk/>
            <pc:sldMk cId="3410571642" sldId="291"/>
            <ac:spMk id="14" creationId="{5A01FC4B-9A40-434C-A4E9-B2C7A3C0E103}"/>
          </ac:spMkLst>
        </pc:spChg>
        <pc:spChg chg="mod">
          <ac:chgData name="White, Whitney (whitewe)" userId="S::whitewe@ucmail.uc.edu::c2336cef-41ad-4bf7-9323-929a9877fc18" providerId="AD" clId="Web-{2E8B2D81-72FB-C7E5-369D-F20E6A6A5229}" dt="2023-06-12T18:49:08.691" v="13" actId="20577"/>
          <ac:spMkLst>
            <pc:docMk/>
            <pc:sldMk cId="3410571642" sldId="291"/>
            <ac:spMk id="15" creationId="{F85A4733-2B54-4C4A-AAA3-707972BBDF56}"/>
          </ac:spMkLst>
        </pc:spChg>
      </pc:sldChg>
      <pc:sldChg chg="modSp">
        <pc:chgData name="White, Whitney (whitewe)" userId="S::whitewe@ucmail.uc.edu::c2336cef-41ad-4bf7-9323-929a9877fc18" providerId="AD" clId="Web-{2E8B2D81-72FB-C7E5-369D-F20E6A6A5229}" dt="2023-06-12T18:51:06.116" v="25" actId="20577"/>
        <pc:sldMkLst>
          <pc:docMk/>
          <pc:sldMk cId="1106153301" sldId="293"/>
        </pc:sldMkLst>
        <pc:spChg chg="mod">
          <ac:chgData name="White, Whitney (whitewe)" userId="S::whitewe@ucmail.uc.edu::c2336cef-41ad-4bf7-9323-929a9877fc18" providerId="AD" clId="Web-{2E8B2D81-72FB-C7E5-369D-F20E6A6A5229}" dt="2023-06-12T18:50:58.193" v="23" actId="20577"/>
          <ac:spMkLst>
            <pc:docMk/>
            <pc:sldMk cId="1106153301" sldId="293"/>
            <ac:spMk id="14" creationId="{5A01FC4B-9A40-434C-A4E9-B2C7A3C0E103}"/>
          </ac:spMkLst>
        </pc:spChg>
        <pc:spChg chg="mod">
          <ac:chgData name="White, Whitney (whitewe)" userId="S::whitewe@ucmail.uc.edu::c2336cef-41ad-4bf7-9323-929a9877fc18" providerId="AD" clId="Web-{2E8B2D81-72FB-C7E5-369D-F20E6A6A5229}" dt="2023-06-12T18:51:06.116" v="25" actId="20577"/>
          <ac:spMkLst>
            <pc:docMk/>
            <pc:sldMk cId="1106153301" sldId="293"/>
            <ac:spMk id="15" creationId="{F85A4733-2B54-4C4A-AAA3-707972BBDF56}"/>
          </ac:spMkLst>
        </pc:spChg>
      </pc:sldChg>
      <pc:sldChg chg="modSp">
        <pc:chgData name="White, Whitney (whitewe)" userId="S::whitewe@ucmail.uc.edu::c2336cef-41ad-4bf7-9323-929a9877fc18" providerId="AD" clId="Web-{2E8B2D81-72FB-C7E5-369D-F20E6A6A5229}" dt="2023-06-12T18:51:16.303" v="26" actId="20577"/>
        <pc:sldMkLst>
          <pc:docMk/>
          <pc:sldMk cId="1581448138" sldId="294"/>
        </pc:sldMkLst>
        <pc:spChg chg="mod">
          <ac:chgData name="White, Whitney (whitewe)" userId="S::whitewe@ucmail.uc.edu::c2336cef-41ad-4bf7-9323-929a9877fc18" providerId="AD" clId="Web-{2E8B2D81-72FB-C7E5-369D-F20E6A6A5229}" dt="2023-06-12T18:51:16.303" v="26" actId="20577"/>
          <ac:spMkLst>
            <pc:docMk/>
            <pc:sldMk cId="1581448138" sldId="294"/>
            <ac:spMk id="8" creationId="{15321D9C-1D63-0E48-A039-0F28FFD46C0A}"/>
          </ac:spMkLst>
        </pc:spChg>
      </pc:sldChg>
      <pc:sldChg chg="modSp">
        <pc:chgData name="White, Whitney (whitewe)" userId="S::whitewe@ucmail.uc.edu::c2336cef-41ad-4bf7-9323-929a9877fc18" providerId="AD" clId="Web-{2E8B2D81-72FB-C7E5-369D-F20E6A6A5229}" dt="2023-06-12T18:52:31.086" v="29" actId="20577"/>
        <pc:sldMkLst>
          <pc:docMk/>
          <pc:sldMk cId="1007672730" sldId="295"/>
        </pc:sldMkLst>
        <pc:spChg chg="mod">
          <ac:chgData name="White, Whitney (whitewe)" userId="S::whitewe@ucmail.uc.edu::c2336cef-41ad-4bf7-9323-929a9877fc18" providerId="AD" clId="Web-{2E8B2D81-72FB-C7E5-369D-F20E6A6A5229}" dt="2023-06-12T18:52:31.086" v="29" actId="20577"/>
          <ac:spMkLst>
            <pc:docMk/>
            <pc:sldMk cId="1007672730" sldId="295"/>
            <ac:spMk id="4" creationId="{4E889C0B-8E0C-E64C-B34B-A33B60760401}"/>
          </ac:spMkLst>
        </pc:spChg>
        <pc:spChg chg="mod">
          <ac:chgData name="White, Whitney (whitewe)" userId="S::whitewe@ucmail.uc.edu::c2336cef-41ad-4bf7-9323-929a9877fc18" providerId="AD" clId="Web-{2E8B2D81-72FB-C7E5-369D-F20E6A6A5229}" dt="2023-06-12T18:52:23.414" v="27" actId="20577"/>
          <ac:spMkLst>
            <pc:docMk/>
            <pc:sldMk cId="1007672730" sldId="295"/>
            <ac:spMk id="21" creationId="{533C5D26-3E66-4747-803E-1A7AECFA051C}"/>
          </ac:spMkLst>
        </pc:spChg>
      </pc:sldChg>
      <pc:sldChg chg="modSp">
        <pc:chgData name="White, Whitney (whitewe)" userId="S::whitewe@ucmail.uc.edu::c2336cef-41ad-4bf7-9323-929a9877fc18" providerId="AD" clId="Web-{2E8B2D81-72FB-C7E5-369D-F20E6A6A5229}" dt="2023-06-12T18:55:14.997" v="46" actId="20577"/>
        <pc:sldMkLst>
          <pc:docMk/>
          <pc:sldMk cId="3410389666" sldId="296"/>
        </pc:sldMkLst>
        <pc:spChg chg="mod">
          <ac:chgData name="White, Whitney (whitewe)" userId="S::whitewe@ucmail.uc.edu::c2336cef-41ad-4bf7-9323-929a9877fc18" providerId="AD" clId="Web-{2E8B2D81-72FB-C7E5-369D-F20E6A6A5229}" dt="2023-06-12T18:54:41.918" v="30" actId="20577"/>
          <ac:spMkLst>
            <pc:docMk/>
            <pc:sldMk cId="3410389666" sldId="296"/>
            <ac:spMk id="11" creationId="{66A30B57-6782-5C44-9239-6A1F9F37F620}"/>
          </ac:spMkLst>
        </pc:spChg>
        <pc:spChg chg="mod">
          <ac:chgData name="White, Whitney (whitewe)" userId="S::whitewe@ucmail.uc.edu::c2336cef-41ad-4bf7-9323-929a9877fc18" providerId="AD" clId="Web-{2E8B2D81-72FB-C7E5-369D-F20E6A6A5229}" dt="2023-06-12T18:55:03.590" v="39" actId="20577"/>
          <ac:spMkLst>
            <pc:docMk/>
            <pc:sldMk cId="3410389666" sldId="296"/>
            <ac:spMk id="12" creationId="{38BE6A92-33C3-0149-9456-6368642717A4}"/>
          </ac:spMkLst>
        </pc:spChg>
        <pc:spChg chg="mod">
          <ac:chgData name="White, Whitney (whitewe)" userId="S::whitewe@ucmail.uc.edu::c2336cef-41ad-4bf7-9323-929a9877fc18" providerId="AD" clId="Web-{2E8B2D81-72FB-C7E5-369D-F20E6A6A5229}" dt="2023-06-12T18:55:14.997" v="46" actId="20577"/>
          <ac:spMkLst>
            <pc:docMk/>
            <pc:sldMk cId="3410389666" sldId="296"/>
            <ac:spMk id="18" creationId="{E9059AAC-F096-B740-A808-490650EC437B}"/>
          </ac:spMkLst>
        </pc:spChg>
      </pc:sldChg>
      <pc:sldChg chg="del">
        <pc:chgData name="White, Whitney (whitewe)" userId="S::whitewe@ucmail.uc.edu::c2336cef-41ad-4bf7-9323-929a9877fc18" providerId="AD" clId="Web-{2E8B2D81-72FB-C7E5-369D-F20E6A6A5229}" dt="2023-06-12T18:55:29.544" v="52"/>
        <pc:sldMkLst>
          <pc:docMk/>
          <pc:sldMk cId="1627565832" sldId="298"/>
        </pc:sldMkLst>
      </pc:sldChg>
    </pc:docChg>
  </pc:docChgLst>
  <pc:docChgLst>
    <pc:chgData name="Steehler, Traci (steehltj)" userId="S::steehltj@ucmail.uc.edu::f822e1ac-535d-41b1-8e89-60bf1d2c4549" providerId="AD" clId="Web-{4C406C60-BF2F-561D-BF5C-AF54112F3C05}"/>
    <pc:docChg chg="modSld">
      <pc:chgData name="Steehler, Traci (steehltj)" userId="S::steehltj@ucmail.uc.edu::f822e1ac-535d-41b1-8e89-60bf1d2c4549" providerId="AD" clId="Web-{4C406C60-BF2F-561D-BF5C-AF54112F3C05}" dt="2023-06-13T12:26:52.788" v="275" actId="20577"/>
      <pc:docMkLst>
        <pc:docMk/>
      </pc:docMkLst>
      <pc:sldChg chg="addSp delSp modSp modNotes">
        <pc:chgData name="Steehler, Traci (steehltj)" userId="S::steehltj@ucmail.uc.edu::f822e1ac-535d-41b1-8e89-60bf1d2c4549" providerId="AD" clId="Web-{4C406C60-BF2F-561D-BF5C-AF54112F3C05}" dt="2023-06-13T12:26:52.788" v="275" actId="20577"/>
        <pc:sldMkLst>
          <pc:docMk/>
          <pc:sldMk cId="1007672730" sldId="295"/>
        </pc:sldMkLst>
        <pc:spChg chg="del">
          <ac:chgData name="Steehler, Traci (steehltj)" userId="S::steehltj@ucmail.uc.edu::f822e1ac-535d-41b1-8e89-60bf1d2c4549" providerId="AD" clId="Web-{4C406C60-BF2F-561D-BF5C-AF54112F3C05}" dt="2023-06-13T12:25:33.739" v="174"/>
          <ac:spMkLst>
            <pc:docMk/>
            <pc:sldMk cId="1007672730" sldId="295"/>
            <ac:spMk id="2" creationId="{B87EFF52-B58E-3446-803D-30096A7D012A}"/>
          </ac:spMkLst>
        </pc:spChg>
        <pc:spChg chg="mod">
          <ac:chgData name="Steehler, Traci (steehltj)" userId="S::steehltj@ucmail.uc.edu::f822e1ac-535d-41b1-8e89-60bf1d2c4549" providerId="AD" clId="Web-{4C406C60-BF2F-561D-BF5C-AF54112F3C05}" dt="2023-06-13T12:18:46.761" v="23" actId="20577"/>
          <ac:spMkLst>
            <pc:docMk/>
            <pc:sldMk cId="1007672730" sldId="295"/>
            <ac:spMk id="7" creationId="{E133FAEE-925A-BB4F-9846-7359E79BA2A7}"/>
          </ac:spMkLst>
        </pc:spChg>
        <pc:spChg chg="mod">
          <ac:chgData name="Steehler, Traci (steehltj)" userId="S::steehltj@ucmail.uc.edu::f822e1ac-535d-41b1-8e89-60bf1d2c4549" providerId="AD" clId="Web-{4C406C60-BF2F-561D-BF5C-AF54112F3C05}" dt="2023-06-13T12:24:22.331" v="171" actId="20577"/>
          <ac:spMkLst>
            <pc:docMk/>
            <pc:sldMk cId="1007672730" sldId="295"/>
            <ac:spMk id="8" creationId="{15321D9C-1D63-0E48-A039-0F28FFD46C0A}"/>
          </ac:spMkLst>
        </pc:spChg>
        <pc:spChg chg="mod">
          <ac:chgData name="Steehler, Traci (steehltj)" userId="S::steehltj@ucmail.uc.edu::f822e1ac-535d-41b1-8e89-60bf1d2c4549" providerId="AD" clId="Web-{4C406C60-BF2F-561D-BF5C-AF54112F3C05}" dt="2023-06-13T12:20:44.357" v="44" actId="20577"/>
          <ac:spMkLst>
            <pc:docMk/>
            <pc:sldMk cId="1007672730" sldId="295"/>
            <ac:spMk id="17" creationId="{E276B67B-251F-EC40-A52A-DE7B10BD827F}"/>
          </ac:spMkLst>
        </pc:spChg>
        <pc:spChg chg="mod">
          <ac:chgData name="Steehler, Traci (steehltj)" userId="S::steehltj@ucmail.uc.edu::f822e1ac-535d-41b1-8e89-60bf1d2c4549" providerId="AD" clId="Web-{4C406C60-BF2F-561D-BF5C-AF54112F3C05}" dt="2023-06-13T12:26:52.788" v="275" actId="20577"/>
          <ac:spMkLst>
            <pc:docMk/>
            <pc:sldMk cId="1007672730" sldId="295"/>
            <ac:spMk id="18" creationId="{6918F1B4-891C-FA44-BDAB-542C8E609F8B}"/>
          </ac:spMkLst>
        </pc:spChg>
        <pc:picChg chg="add mod ord">
          <ac:chgData name="Steehler, Traci (steehltj)" userId="S::steehltj@ucmail.uc.edu::f822e1ac-535d-41b1-8e89-60bf1d2c4549" providerId="AD" clId="Web-{4C406C60-BF2F-561D-BF5C-AF54112F3C05}" dt="2023-06-13T12:25:33.739" v="174"/>
          <ac:picMkLst>
            <pc:docMk/>
            <pc:sldMk cId="1007672730" sldId="295"/>
            <ac:picMk id="3" creationId="{6C1BD71A-53DD-4DF4-4781-7DBAB4F4D24B}"/>
          </ac:picMkLst>
        </pc:picChg>
      </pc:sldChg>
    </pc:docChg>
  </pc:docChgLst>
  <pc:docChgLst>
    <pc:chgData name="Larkin, Fran (larkinfp)" userId="a11c708a-4564-4b5a-b551-7efbbd59734a" providerId="ADAL" clId="{5127D16C-6318-4A91-B7D9-05F5BB7B4F30}"/>
    <pc:docChg chg="undo custSel addSld delSld modSld sldOrd">
      <pc:chgData name="Larkin, Fran (larkinfp)" userId="a11c708a-4564-4b5a-b551-7efbbd59734a" providerId="ADAL" clId="{5127D16C-6318-4A91-B7D9-05F5BB7B4F30}" dt="2023-06-11T02:39:09.023" v="8662"/>
      <pc:docMkLst>
        <pc:docMk/>
      </pc:docMkLst>
      <pc:sldChg chg="del">
        <pc:chgData name="Larkin, Fran (larkinfp)" userId="a11c708a-4564-4b5a-b551-7efbbd59734a" providerId="ADAL" clId="{5127D16C-6318-4A91-B7D9-05F5BB7B4F30}" dt="2023-06-11T02:27:00.321" v="7227" actId="2696"/>
        <pc:sldMkLst>
          <pc:docMk/>
          <pc:sldMk cId="1498475181" sldId="256"/>
        </pc:sldMkLst>
      </pc:sldChg>
      <pc:sldChg chg="add del ord">
        <pc:chgData name="Larkin, Fran (larkinfp)" userId="a11c708a-4564-4b5a-b551-7efbbd59734a" providerId="ADAL" clId="{5127D16C-6318-4A91-B7D9-05F5BB7B4F30}" dt="2023-06-11T02:00:57.092" v="4381"/>
        <pc:sldMkLst>
          <pc:docMk/>
          <pc:sldMk cId="191589997" sldId="258"/>
        </pc:sldMkLst>
      </pc:sldChg>
      <pc:sldChg chg="del">
        <pc:chgData name="Larkin, Fran (larkinfp)" userId="a11c708a-4564-4b5a-b551-7efbbd59734a" providerId="ADAL" clId="{5127D16C-6318-4A91-B7D9-05F5BB7B4F30}" dt="2023-06-11T02:26:23.389" v="7223" actId="2696"/>
        <pc:sldMkLst>
          <pc:docMk/>
          <pc:sldMk cId="2804588236" sldId="260"/>
        </pc:sldMkLst>
      </pc:sldChg>
      <pc:sldChg chg="addSp delSp modSp mod ord modNotesTx">
        <pc:chgData name="Larkin, Fran (larkinfp)" userId="a11c708a-4564-4b5a-b551-7efbbd59734a" providerId="ADAL" clId="{5127D16C-6318-4A91-B7D9-05F5BB7B4F30}" dt="2023-06-11T02:38:23.431" v="8660"/>
        <pc:sldMkLst>
          <pc:docMk/>
          <pc:sldMk cId="1416213555" sldId="265"/>
        </pc:sldMkLst>
        <pc:spChg chg="del">
          <ac:chgData name="Larkin, Fran (larkinfp)" userId="a11c708a-4564-4b5a-b551-7efbbd59734a" providerId="ADAL" clId="{5127D16C-6318-4A91-B7D9-05F5BB7B4F30}" dt="2023-06-11T02:08:16.743" v="5112" actId="931"/>
          <ac:spMkLst>
            <pc:docMk/>
            <pc:sldMk cId="1416213555" sldId="265"/>
            <ac:spMk id="2" creationId="{B87EFF52-B58E-3446-803D-30096A7D012A}"/>
          </ac:spMkLst>
        </pc:spChg>
        <pc:spChg chg="mod">
          <ac:chgData name="Larkin, Fran (larkinfp)" userId="a11c708a-4564-4b5a-b551-7efbbd59734a" providerId="ADAL" clId="{5127D16C-6318-4A91-B7D9-05F5BB7B4F30}" dt="2023-06-11T02:08:37.132" v="5143"/>
          <ac:spMkLst>
            <pc:docMk/>
            <pc:sldMk cId="1416213555" sldId="265"/>
            <ac:spMk id="4" creationId="{4E889C0B-8E0C-E64C-B34B-A33B60760401}"/>
          </ac:spMkLst>
        </pc:spChg>
        <pc:spChg chg="mod">
          <ac:chgData name="Larkin, Fran (larkinfp)" userId="a11c708a-4564-4b5a-b551-7efbbd59734a" providerId="ADAL" clId="{5127D16C-6318-4A91-B7D9-05F5BB7B4F30}" dt="2023-06-11T02:03:15.798" v="4496" actId="20577"/>
          <ac:spMkLst>
            <pc:docMk/>
            <pc:sldMk cId="1416213555" sldId="265"/>
            <ac:spMk id="7" creationId="{E133FAEE-925A-BB4F-9846-7359E79BA2A7}"/>
          </ac:spMkLst>
        </pc:spChg>
        <pc:spChg chg="mod">
          <ac:chgData name="Larkin, Fran (larkinfp)" userId="a11c708a-4564-4b5a-b551-7efbbd59734a" providerId="ADAL" clId="{5127D16C-6318-4A91-B7D9-05F5BB7B4F30}" dt="2023-06-11T02:07:34.437" v="5111" actId="20577"/>
          <ac:spMkLst>
            <pc:docMk/>
            <pc:sldMk cId="1416213555" sldId="265"/>
            <ac:spMk id="8" creationId="{15321D9C-1D63-0E48-A039-0F28FFD46C0A}"/>
          </ac:spMkLst>
        </pc:spChg>
        <pc:spChg chg="mod">
          <ac:chgData name="Larkin, Fran (larkinfp)" userId="a11c708a-4564-4b5a-b551-7efbbd59734a" providerId="ADAL" clId="{5127D16C-6318-4A91-B7D9-05F5BB7B4F30}" dt="2023-06-11T02:02:57.990" v="4451" actId="313"/>
          <ac:spMkLst>
            <pc:docMk/>
            <pc:sldMk cId="1416213555" sldId="265"/>
            <ac:spMk id="17" creationId="{E276B67B-251F-EC40-A52A-DE7B10BD827F}"/>
          </ac:spMkLst>
        </pc:spChg>
        <pc:spChg chg="mod">
          <ac:chgData name="Larkin, Fran (larkinfp)" userId="a11c708a-4564-4b5a-b551-7efbbd59734a" providerId="ADAL" clId="{5127D16C-6318-4A91-B7D9-05F5BB7B4F30}" dt="2023-06-11T02:09:00.684" v="5208" actId="20577"/>
          <ac:spMkLst>
            <pc:docMk/>
            <pc:sldMk cId="1416213555" sldId="265"/>
            <ac:spMk id="18" creationId="{6918F1B4-891C-FA44-BDAB-542C8E609F8B}"/>
          </ac:spMkLst>
        </pc:spChg>
        <pc:spChg chg="mod">
          <ac:chgData name="Larkin, Fran (larkinfp)" userId="a11c708a-4564-4b5a-b551-7efbbd59734a" providerId="ADAL" clId="{5127D16C-6318-4A91-B7D9-05F5BB7B4F30}" dt="2023-06-11T02:08:29.961" v="5142" actId="20577"/>
          <ac:spMkLst>
            <pc:docMk/>
            <pc:sldMk cId="1416213555" sldId="265"/>
            <ac:spMk id="21" creationId="{533C5D26-3E66-4747-803E-1A7AECFA051C}"/>
          </ac:spMkLst>
        </pc:spChg>
        <pc:picChg chg="add mod">
          <ac:chgData name="Larkin, Fran (larkinfp)" userId="a11c708a-4564-4b5a-b551-7efbbd59734a" providerId="ADAL" clId="{5127D16C-6318-4A91-B7D9-05F5BB7B4F30}" dt="2023-06-11T02:08:18.512" v="5114" actId="962"/>
          <ac:picMkLst>
            <pc:docMk/>
            <pc:sldMk cId="1416213555" sldId="265"/>
            <ac:picMk id="6" creationId="{BDA4AB98-2645-36EB-E5E3-7C2E8221EABF}"/>
          </ac:picMkLst>
        </pc:picChg>
      </pc:sldChg>
      <pc:sldChg chg="del">
        <pc:chgData name="Larkin, Fran (larkinfp)" userId="a11c708a-4564-4b5a-b551-7efbbd59734a" providerId="ADAL" clId="{5127D16C-6318-4A91-B7D9-05F5BB7B4F30}" dt="2023-06-11T02:26:34.673" v="7224" actId="2696"/>
        <pc:sldMkLst>
          <pc:docMk/>
          <pc:sldMk cId="132811989" sldId="269"/>
        </pc:sldMkLst>
      </pc:sldChg>
      <pc:sldChg chg="del">
        <pc:chgData name="Larkin, Fran (larkinfp)" userId="a11c708a-4564-4b5a-b551-7efbbd59734a" providerId="ADAL" clId="{5127D16C-6318-4A91-B7D9-05F5BB7B4F30}" dt="2023-06-11T02:25:58.961" v="7215" actId="2696"/>
        <pc:sldMkLst>
          <pc:docMk/>
          <pc:sldMk cId="1257989237" sldId="272"/>
        </pc:sldMkLst>
      </pc:sldChg>
      <pc:sldChg chg="del">
        <pc:chgData name="Larkin, Fran (larkinfp)" userId="a11c708a-4564-4b5a-b551-7efbbd59734a" providerId="ADAL" clId="{5127D16C-6318-4A91-B7D9-05F5BB7B4F30}" dt="2023-06-11T02:25:56.546" v="7214" actId="2696"/>
        <pc:sldMkLst>
          <pc:docMk/>
          <pc:sldMk cId="2357032788" sldId="273"/>
        </pc:sldMkLst>
      </pc:sldChg>
      <pc:sldChg chg="del">
        <pc:chgData name="Larkin, Fran (larkinfp)" userId="a11c708a-4564-4b5a-b551-7efbbd59734a" providerId="ADAL" clId="{5127D16C-6318-4A91-B7D9-05F5BB7B4F30}" dt="2023-06-11T02:25:54.663" v="7213" actId="2696"/>
        <pc:sldMkLst>
          <pc:docMk/>
          <pc:sldMk cId="1285517039" sldId="274"/>
        </pc:sldMkLst>
      </pc:sldChg>
      <pc:sldChg chg="del">
        <pc:chgData name="Larkin, Fran (larkinfp)" userId="a11c708a-4564-4b5a-b551-7efbbd59734a" providerId="ADAL" clId="{5127D16C-6318-4A91-B7D9-05F5BB7B4F30}" dt="2023-06-11T02:25:51.705" v="7212" actId="2696"/>
        <pc:sldMkLst>
          <pc:docMk/>
          <pc:sldMk cId="3629786242" sldId="275"/>
        </pc:sldMkLst>
      </pc:sldChg>
      <pc:sldChg chg="del">
        <pc:chgData name="Larkin, Fran (larkinfp)" userId="a11c708a-4564-4b5a-b551-7efbbd59734a" providerId="ADAL" clId="{5127D16C-6318-4A91-B7D9-05F5BB7B4F30}" dt="2023-06-11T02:26:09.451" v="7220" actId="2696"/>
        <pc:sldMkLst>
          <pc:docMk/>
          <pc:sldMk cId="1442444987" sldId="276"/>
        </pc:sldMkLst>
      </pc:sldChg>
      <pc:sldChg chg="del">
        <pc:chgData name="Larkin, Fran (larkinfp)" userId="a11c708a-4564-4b5a-b551-7efbbd59734a" providerId="ADAL" clId="{5127D16C-6318-4A91-B7D9-05F5BB7B4F30}" dt="2023-06-11T02:26:00.739" v="7216" actId="2696"/>
        <pc:sldMkLst>
          <pc:docMk/>
          <pc:sldMk cId="1142223331" sldId="277"/>
        </pc:sldMkLst>
      </pc:sldChg>
      <pc:sldChg chg="add del">
        <pc:chgData name="Larkin, Fran (larkinfp)" userId="a11c708a-4564-4b5a-b551-7efbbd59734a" providerId="ADAL" clId="{5127D16C-6318-4A91-B7D9-05F5BB7B4F30}" dt="2023-06-11T02:32:24.450" v="7476"/>
        <pc:sldMkLst>
          <pc:docMk/>
          <pc:sldMk cId="702600751" sldId="278"/>
        </pc:sldMkLst>
      </pc:sldChg>
      <pc:sldChg chg="del">
        <pc:chgData name="Larkin, Fran (larkinfp)" userId="a11c708a-4564-4b5a-b551-7efbbd59734a" providerId="ADAL" clId="{5127D16C-6318-4A91-B7D9-05F5BB7B4F30}" dt="2023-06-11T02:26:02.565" v="7217" actId="2696"/>
        <pc:sldMkLst>
          <pc:docMk/>
          <pc:sldMk cId="4156290614" sldId="279"/>
        </pc:sldMkLst>
      </pc:sldChg>
      <pc:sldChg chg="del">
        <pc:chgData name="Larkin, Fran (larkinfp)" userId="a11c708a-4564-4b5a-b551-7efbbd59734a" providerId="ADAL" clId="{5127D16C-6318-4A91-B7D9-05F5BB7B4F30}" dt="2023-06-11T02:26:06.665" v="7219" actId="2696"/>
        <pc:sldMkLst>
          <pc:docMk/>
          <pc:sldMk cId="2057016965" sldId="280"/>
        </pc:sldMkLst>
      </pc:sldChg>
      <pc:sldChg chg="del">
        <pc:chgData name="Larkin, Fran (larkinfp)" userId="a11c708a-4564-4b5a-b551-7efbbd59734a" providerId="ADAL" clId="{5127D16C-6318-4A91-B7D9-05F5BB7B4F30}" dt="2023-06-11T02:26:44.110" v="7225" actId="2696"/>
        <pc:sldMkLst>
          <pc:docMk/>
          <pc:sldMk cId="42851507" sldId="284"/>
        </pc:sldMkLst>
      </pc:sldChg>
      <pc:sldChg chg="del">
        <pc:chgData name="Larkin, Fran (larkinfp)" userId="a11c708a-4564-4b5a-b551-7efbbd59734a" providerId="ADAL" clId="{5127D16C-6318-4A91-B7D9-05F5BB7B4F30}" dt="2023-06-11T02:26:19.610" v="7222" actId="2696"/>
        <pc:sldMkLst>
          <pc:docMk/>
          <pc:sldMk cId="152899543" sldId="285"/>
        </pc:sldMkLst>
      </pc:sldChg>
      <pc:sldChg chg="del">
        <pc:chgData name="Larkin, Fran (larkinfp)" userId="a11c708a-4564-4b5a-b551-7efbbd59734a" providerId="ADAL" clId="{5127D16C-6318-4A91-B7D9-05F5BB7B4F30}" dt="2023-06-11T02:26:57.968" v="7226" actId="2696"/>
        <pc:sldMkLst>
          <pc:docMk/>
          <pc:sldMk cId="29568377" sldId="286"/>
        </pc:sldMkLst>
      </pc:sldChg>
      <pc:sldChg chg="del">
        <pc:chgData name="Larkin, Fran (larkinfp)" userId="a11c708a-4564-4b5a-b551-7efbbd59734a" providerId="ADAL" clId="{5127D16C-6318-4A91-B7D9-05F5BB7B4F30}" dt="2023-06-11T02:26:11.836" v="7221" actId="2696"/>
        <pc:sldMkLst>
          <pc:docMk/>
          <pc:sldMk cId="3626102753" sldId="287"/>
        </pc:sldMkLst>
      </pc:sldChg>
      <pc:sldChg chg="modNotesTx">
        <pc:chgData name="Larkin, Fran (larkinfp)" userId="a11c708a-4564-4b5a-b551-7efbbd59734a" providerId="ADAL" clId="{5127D16C-6318-4A91-B7D9-05F5BB7B4F30}" dt="2023-06-11T02:27:32.363" v="7228" actId="20577"/>
        <pc:sldMkLst>
          <pc:docMk/>
          <pc:sldMk cId="853838099" sldId="288"/>
        </pc:sldMkLst>
      </pc:sldChg>
      <pc:sldChg chg="delSp mod modNotesTx">
        <pc:chgData name="Larkin, Fran (larkinfp)" userId="a11c708a-4564-4b5a-b551-7efbbd59734a" providerId="ADAL" clId="{5127D16C-6318-4A91-B7D9-05F5BB7B4F30}" dt="2023-06-11T02:30:20.387" v="7349" actId="5793"/>
        <pc:sldMkLst>
          <pc:docMk/>
          <pc:sldMk cId="849691774" sldId="289"/>
        </pc:sldMkLst>
        <pc:spChg chg="del">
          <ac:chgData name="Larkin, Fran (larkinfp)" userId="a11c708a-4564-4b5a-b551-7efbbd59734a" providerId="ADAL" clId="{5127D16C-6318-4A91-B7D9-05F5BB7B4F30}" dt="2023-06-11T02:01:08.318" v="4382" actId="478"/>
          <ac:spMkLst>
            <pc:docMk/>
            <pc:sldMk cId="849691774" sldId="289"/>
            <ac:spMk id="2" creationId="{49142B13-E96E-FC4D-9C46-F80991149D4E}"/>
          </ac:spMkLst>
        </pc:spChg>
      </pc:sldChg>
      <pc:sldChg chg="delSp modSp mod modNotesTx">
        <pc:chgData name="Larkin, Fran (larkinfp)" userId="a11c708a-4564-4b5a-b551-7efbbd59734a" providerId="ADAL" clId="{5127D16C-6318-4A91-B7D9-05F5BB7B4F30}" dt="2023-06-11T02:31:14.244" v="7473" actId="20577"/>
        <pc:sldMkLst>
          <pc:docMk/>
          <pc:sldMk cId="3627662096" sldId="290"/>
        </pc:sldMkLst>
        <pc:spChg chg="del">
          <ac:chgData name="Larkin, Fran (larkinfp)" userId="a11c708a-4564-4b5a-b551-7efbbd59734a" providerId="ADAL" clId="{5127D16C-6318-4A91-B7D9-05F5BB7B4F30}" dt="2023-06-11T02:01:12.804" v="4383" actId="478"/>
          <ac:spMkLst>
            <pc:docMk/>
            <pc:sldMk cId="3627662096" sldId="290"/>
            <ac:spMk id="2" creationId="{49142B13-E96E-FC4D-9C46-F80991149D4E}"/>
          </ac:spMkLst>
        </pc:spChg>
        <pc:spChg chg="mod">
          <ac:chgData name="Larkin, Fran (larkinfp)" userId="a11c708a-4564-4b5a-b551-7efbbd59734a" providerId="ADAL" clId="{5127D16C-6318-4A91-B7D9-05F5BB7B4F30}" dt="2023-06-11T00:37:01.889" v="18" actId="14100"/>
          <ac:spMkLst>
            <pc:docMk/>
            <pc:sldMk cId="3627662096" sldId="290"/>
            <ac:spMk id="6" creationId="{D387C718-08E0-004E-9044-6770308AD892}"/>
          </ac:spMkLst>
        </pc:spChg>
      </pc:sldChg>
      <pc:sldChg chg="modSp mod modNotesTx">
        <pc:chgData name="Larkin, Fran (larkinfp)" userId="a11c708a-4564-4b5a-b551-7efbbd59734a" providerId="ADAL" clId="{5127D16C-6318-4A91-B7D9-05F5BB7B4F30}" dt="2023-06-11T02:31:35.595" v="7474"/>
        <pc:sldMkLst>
          <pc:docMk/>
          <pc:sldMk cId="3410571642" sldId="291"/>
        </pc:sldMkLst>
        <pc:picChg chg="mod">
          <ac:chgData name="Larkin, Fran (larkinfp)" userId="a11c708a-4564-4b5a-b551-7efbbd59734a" providerId="ADAL" clId="{5127D16C-6318-4A91-B7D9-05F5BB7B4F30}" dt="2023-06-11T00:37:47.449" v="20" actId="1035"/>
          <ac:picMkLst>
            <pc:docMk/>
            <pc:sldMk cId="3410571642" sldId="291"/>
            <ac:picMk id="18" creationId="{CDD1E520-AE3D-63A8-8604-3003DB410C14}"/>
          </ac:picMkLst>
        </pc:picChg>
      </pc:sldChg>
      <pc:sldChg chg="addSp delSp modSp mod modNotesTx">
        <pc:chgData name="Larkin, Fran (larkinfp)" userId="a11c708a-4564-4b5a-b551-7efbbd59734a" providerId="ADAL" clId="{5127D16C-6318-4A91-B7D9-05F5BB7B4F30}" dt="2023-06-11T02:31:49.604" v="7475"/>
        <pc:sldMkLst>
          <pc:docMk/>
          <pc:sldMk cId="85664543" sldId="292"/>
        </pc:sldMkLst>
        <pc:spChg chg="del">
          <ac:chgData name="Larkin, Fran (larkinfp)" userId="a11c708a-4564-4b5a-b551-7efbbd59734a" providerId="ADAL" clId="{5127D16C-6318-4A91-B7D9-05F5BB7B4F30}" dt="2023-06-11T00:49:50.665" v="778" actId="931"/>
          <ac:spMkLst>
            <pc:docMk/>
            <pc:sldMk cId="85664543" sldId="292"/>
            <ac:spMk id="2" creationId="{B87EFF52-B58E-3446-803D-30096A7D012A}"/>
          </ac:spMkLst>
        </pc:spChg>
        <pc:spChg chg="mod">
          <ac:chgData name="Larkin, Fran (larkinfp)" userId="a11c708a-4564-4b5a-b551-7efbbd59734a" providerId="ADAL" clId="{5127D16C-6318-4A91-B7D9-05F5BB7B4F30}" dt="2023-06-11T01:04:52.086" v="1008" actId="20577"/>
          <ac:spMkLst>
            <pc:docMk/>
            <pc:sldMk cId="85664543" sldId="292"/>
            <ac:spMk id="7" creationId="{E133FAEE-925A-BB4F-9846-7359E79BA2A7}"/>
          </ac:spMkLst>
        </pc:spChg>
        <pc:spChg chg="mod">
          <ac:chgData name="Larkin, Fran (larkinfp)" userId="a11c708a-4564-4b5a-b551-7efbbd59734a" providerId="ADAL" clId="{5127D16C-6318-4A91-B7D9-05F5BB7B4F30}" dt="2023-06-11T01:06:00.279" v="1045" actId="20577"/>
          <ac:spMkLst>
            <pc:docMk/>
            <pc:sldMk cId="85664543" sldId="292"/>
            <ac:spMk id="8" creationId="{15321D9C-1D63-0E48-A039-0F28FFD46C0A}"/>
          </ac:spMkLst>
        </pc:spChg>
        <pc:spChg chg="mod">
          <ac:chgData name="Larkin, Fran (larkinfp)" userId="a11c708a-4564-4b5a-b551-7efbbd59734a" providerId="ADAL" clId="{5127D16C-6318-4A91-B7D9-05F5BB7B4F30}" dt="2023-06-11T00:39:19.244" v="47" actId="20577"/>
          <ac:spMkLst>
            <pc:docMk/>
            <pc:sldMk cId="85664543" sldId="292"/>
            <ac:spMk id="17" creationId="{E276B67B-251F-EC40-A52A-DE7B10BD827F}"/>
          </ac:spMkLst>
        </pc:spChg>
        <pc:spChg chg="mod">
          <ac:chgData name="Larkin, Fran (larkinfp)" userId="a11c708a-4564-4b5a-b551-7efbbd59734a" providerId="ADAL" clId="{5127D16C-6318-4A91-B7D9-05F5BB7B4F30}" dt="2023-06-11T00:50:09.207" v="815" actId="20577"/>
          <ac:spMkLst>
            <pc:docMk/>
            <pc:sldMk cId="85664543" sldId="292"/>
            <ac:spMk id="18" creationId="{6918F1B4-891C-FA44-BDAB-542C8E609F8B}"/>
          </ac:spMkLst>
        </pc:spChg>
        <pc:picChg chg="add mod">
          <ac:chgData name="Larkin, Fran (larkinfp)" userId="a11c708a-4564-4b5a-b551-7efbbd59734a" providerId="ADAL" clId="{5127D16C-6318-4A91-B7D9-05F5BB7B4F30}" dt="2023-06-11T00:49:53.489" v="780" actId="962"/>
          <ac:picMkLst>
            <pc:docMk/>
            <pc:sldMk cId="85664543" sldId="292"/>
            <ac:picMk id="6" creationId="{780ABDB4-0B00-2456-203B-8410F1D0E9C6}"/>
          </ac:picMkLst>
        </pc:picChg>
      </pc:sldChg>
      <pc:sldChg chg="addSp delSp modSp add mod ord modNotesTx">
        <pc:chgData name="Larkin, Fran (larkinfp)" userId="a11c708a-4564-4b5a-b551-7efbbd59734a" providerId="ADAL" clId="{5127D16C-6318-4A91-B7D9-05F5BB7B4F30}" dt="2023-06-11T02:34:42.835" v="7970" actId="20577"/>
        <pc:sldMkLst>
          <pc:docMk/>
          <pc:sldMk cId="1106153301" sldId="293"/>
        </pc:sldMkLst>
        <pc:spChg chg="del">
          <ac:chgData name="Larkin, Fran (larkinfp)" userId="a11c708a-4564-4b5a-b551-7efbbd59734a" providerId="ADAL" clId="{5127D16C-6318-4A91-B7D9-05F5BB7B4F30}" dt="2023-06-11T01:19:30.278" v="1080" actId="478"/>
          <ac:spMkLst>
            <pc:docMk/>
            <pc:sldMk cId="1106153301" sldId="293"/>
            <ac:spMk id="3" creationId="{831991E9-C3E0-4E4E-A3A1-E4AE3CAB7FC4}"/>
          </ac:spMkLst>
        </pc:spChg>
        <pc:spChg chg="del">
          <ac:chgData name="Larkin, Fran (larkinfp)" userId="a11c708a-4564-4b5a-b551-7efbbd59734a" providerId="ADAL" clId="{5127D16C-6318-4A91-B7D9-05F5BB7B4F30}" dt="2023-06-11T01:13:57.428" v="1049" actId="931"/>
          <ac:spMkLst>
            <pc:docMk/>
            <pc:sldMk cId="1106153301" sldId="293"/>
            <ac:spMk id="4" creationId="{535018B8-20F0-1F45-B47F-0E1DCA32C179}"/>
          </ac:spMkLst>
        </pc:spChg>
        <pc:spChg chg="mod">
          <ac:chgData name="Larkin, Fran (larkinfp)" userId="a11c708a-4564-4b5a-b551-7efbbd59734a" providerId="ADAL" clId="{5127D16C-6318-4A91-B7D9-05F5BB7B4F30}" dt="2023-06-11T01:14:24.605" v="1076"/>
          <ac:spMkLst>
            <pc:docMk/>
            <pc:sldMk cId="1106153301" sldId="293"/>
            <ac:spMk id="5" creationId="{0153D7C2-62E3-8449-AC2B-239FF742CC8B}"/>
          </ac:spMkLst>
        </pc:spChg>
        <pc:spChg chg="del">
          <ac:chgData name="Larkin, Fran (larkinfp)" userId="a11c708a-4564-4b5a-b551-7efbbd59734a" providerId="ADAL" clId="{5127D16C-6318-4A91-B7D9-05F5BB7B4F30}" dt="2023-06-11T01:19:17.593" v="1077" actId="931"/>
          <ac:spMkLst>
            <pc:docMk/>
            <pc:sldMk cId="1106153301" sldId="293"/>
            <ac:spMk id="7" creationId="{724AF258-4792-3047-80BF-10591F4B2875}"/>
          </ac:spMkLst>
        </pc:spChg>
        <pc:spChg chg="mod">
          <ac:chgData name="Larkin, Fran (larkinfp)" userId="a11c708a-4564-4b5a-b551-7efbbd59734a" providerId="ADAL" clId="{5127D16C-6318-4A91-B7D9-05F5BB7B4F30}" dt="2023-06-11T01:20:21.004" v="1239" actId="14100"/>
          <ac:spMkLst>
            <pc:docMk/>
            <pc:sldMk cId="1106153301" sldId="293"/>
            <ac:spMk id="8" creationId="{80ECA569-4D91-D542-BA4C-ED192273C7DF}"/>
          </ac:spMkLst>
        </pc:spChg>
        <pc:spChg chg="del">
          <ac:chgData name="Larkin, Fran (larkinfp)" userId="a11c708a-4564-4b5a-b551-7efbbd59734a" providerId="ADAL" clId="{5127D16C-6318-4A91-B7D9-05F5BB7B4F30}" dt="2023-06-11T01:26:28.515" v="2207" actId="931"/>
          <ac:spMkLst>
            <pc:docMk/>
            <pc:sldMk cId="1106153301" sldId="293"/>
            <ac:spMk id="9" creationId="{DA9EA18D-B96F-BD49-8F60-9F62D044A352}"/>
          </ac:spMkLst>
        </pc:spChg>
        <pc:spChg chg="mod">
          <ac:chgData name="Larkin, Fran (larkinfp)" userId="a11c708a-4564-4b5a-b551-7efbbd59734a" providerId="ADAL" clId="{5127D16C-6318-4A91-B7D9-05F5BB7B4F30}" dt="2023-06-11T01:14:17.207" v="1075" actId="20577"/>
          <ac:spMkLst>
            <pc:docMk/>
            <pc:sldMk cId="1106153301" sldId="293"/>
            <ac:spMk id="10" creationId="{7AF665B3-E254-5240-8518-A6DB66C5DB48}"/>
          </ac:spMkLst>
        </pc:spChg>
        <pc:spChg chg="mod">
          <ac:chgData name="Larkin, Fran (larkinfp)" userId="a11c708a-4564-4b5a-b551-7efbbd59734a" providerId="ADAL" clId="{5127D16C-6318-4A91-B7D9-05F5BB7B4F30}" dt="2023-06-11T01:21:59.041" v="1670" actId="20577"/>
          <ac:spMkLst>
            <pc:docMk/>
            <pc:sldMk cId="1106153301" sldId="293"/>
            <ac:spMk id="13" creationId="{4AEF8F4A-7771-F14A-A0B8-70A5E8EC54A4}"/>
          </ac:spMkLst>
        </pc:spChg>
        <pc:spChg chg="mod">
          <ac:chgData name="Larkin, Fran (larkinfp)" userId="a11c708a-4564-4b5a-b551-7efbbd59734a" providerId="ADAL" clId="{5127D16C-6318-4A91-B7D9-05F5BB7B4F30}" dt="2023-06-11T01:21:40.601" v="1560" actId="113"/>
          <ac:spMkLst>
            <pc:docMk/>
            <pc:sldMk cId="1106153301" sldId="293"/>
            <ac:spMk id="14" creationId="{5A01FC4B-9A40-434C-A4E9-B2C7A3C0E103}"/>
          </ac:spMkLst>
        </pc:spChg>
        <pc:spChg chg="mod">
          <ac:chgData name="Larkin, Fran (larkinfp)" userId="a11c708a-4564-4b5a-b551-7efbbd59734a" providerId="ADAL" clId="{5127D16C-6318-4A91-B7D9-05F5BB7B4F30}" dt="2023-06-11T01:24:43.617" v="2206" actId="113"/>
          <ac:spMkLst>
            <pc:docMk/>
            <pc:sldMk cId="1106153301" sldId="293"/>
            <ac:spMk id="15" creationId="{F85A4733-2B54-4C4A-AAA3-707972BBDF56}"/>
          </ac:spMkLst>
        </pc:spChg>
        <pc:picChg chg="add mod">
          <ac:chgData name="Larkin, Fran (larkinfp)" userId="a11c708a-4564-4b5a-b551-7efbbd59734a" providerId="ADAL" clId="{5127D16C-6318-4A91-B7D9-05F5BB7B4F30}" dt="2023-06-11T01:13:59.233" v="1051" actId="962"/>
          <ac:picMkLst>
            <pc:docMk/>
            <pc:sldMk cId="1106153301" sldId="293"/>
            <ac:picMk id="11" creationId="{08B9A6A0-5BA1-4EBB-60DE-5EC209E1A14A}"/>
          </ac:picMkLst>
        </pc:picChg>
        <pc:picChg chg="add mod">
          <ac:chgData name="Larkin, Fran (larkinfp)" userId="a11c708a-4564-4b5a-b551-7efbbd59734a" providerId="ADAL" clId="{5127D16C-6318-4A91-B7D9-05F5BB7B4F30}" dt="2023-06-11T01:19:19.183" v="1079" actId="962"/>
          <ac:picMkLst>
            <pc:docMk/>
            <pc:sldMk cId="1106153301" sldId="293"/>
            <ac:picMk id="16" creationId="{4680BAE9-C281-DC5D-4518-E398AF94DA36}"/>
          </ac:picMkLst>
        </pc:picChg>
        <pc:picChg chg="add mod">
          <ac:chgData name="Larkin, Fran (larkinfp)" userId="a11c708a-4564-4b5a-b551-7efbbd59734a" providerId="ADAL" clId="{5127D16C-6318-4A91-B7D9-05F5BB7B4F30}" dt="2023-06-11T01:26:30.399" v="2209" actId="962"/>
          <ac:picMkLst>
            <pc:docMk/>
            <pc:sldMk cId="1106153301" sldId="293"/>
            <ac:picMk id="18" creationId="{9024DDA1-8227-6ED3-C396-8F19640C212B}"/>
          </ac:picMkLst>
        </pc:picChg>
      </pc:sldChg>
      <pc:sldChg chg="addSp delSp modSp add mod ord modNotesTx">
        <pc:chgData name="Larkin, Fran (larkinfp)" userId="a11c708a-4564-4b5a-b551-7efbbd59734a" providerId="ADAL" clId="{5127D16C-6318-4A91-B7D9-05F5BB7B4F30}" dt="2023-06-11T02:38:03.574" v="8659" actId="20577"/>
        <pc:sldMkLst>
          <pc:docMk/>
          <pc:sldMk cId="1581448138" sldId="294"/>
        </pc:sldMkLst>
        <pc:spChg chg="del">
          <ac:chgData name="Larkin, Fran (larkinfp)" userId="a11c708a-4564-4b5a-b551-7efbbd59734a" providerId="ADAL" clId="{5127D16C-6318-4A91-B7D9-05F5BB7B4F30}" dt="2023-06-11T01:49:14.735" v="4171" actId="931"/>
          <ac:spMkLst>
            <pc:docMk/>
            <pc:sldMk cId="1581448138" sldId="294"/>
            <ac:spMk id="2" creationId="{B87EFF52-B58E-3446-803D-30096A7D012A}"/>
          </ac:spMkLst>
        </pc:spChg>
        <pc:spChg chg="mod">
          <ac:chgData name="Larkin, Fran (larkinfp)" userId="a11c708a-4564-4b5a-b551-7efbbd59734a" providerId="ADAL" clId="{5127D16C-6318-4A91-B7D9-05F5BB7B4F30}" dt="2023-06-11T01:43:47.661" v="3256"/>
          <ac:spMkLst>
            <pc:docMk/>
            <pc:sldMk cId="1581448138" sldId="294"/>
            <ac:spMk id="4" creationId="{4E889C0B-8E0C-E64C-B34B-A33B60760401}"/>
          </ac:spMkLst>
        </pc:spChg>
        <pc:spChg chg="mod">
          <ac:chgData name="Larkin, Fran (larkinfp)" userId="a11c708a-4564-4b5a-b551-7efbbd59734a" providerId="ADAL" clId="{5127D16C-6318-4A91-B7D9-05F5BB7B4F30}" dt="2023-06-11T01:43:54.132" v="3289" actId="20577"/>
          <ac:spMkLst>
            <pc:docMk/>
            <pc:sldMk cId="1581448138" sldId="294"/>
            <ac:spMk id="7" creationId="{E133FAEE-925A-BB4F-9846-7359E79BA2A7}"/>
          </ac:spMkLst>
        </pc:spChg>
        <pc:spChg chg="mod">
          <ac:chgData name="Larkin, Fran (larkinfp)" userId="a11c708a-4564-4b5a-b551-7efbbd59734a" providerId="ADAL" clId="{5127D16C-6318-4A91-B7D9-05F5BB7B4F30}" dt="2023-06-11T01:48:28.134" v="4170" actId="6549"/>
          <ac:spMkLst>
            <pc:docMk/>
            <pc:sldMk cId="1581448138" sldId="294"/>
            <ac:spMk id="8" creationId="{15321D9C-1D63-0E48-A039-0F28FFD46C0A}"/>
          </ac:spMkLst>
        </pc:spChg>
        <pc:spChg chg="add del mod">
          <ac:chgData name="Larkin, Fran (larkinfp)" userId="a11c708a-4564-4b5a-b551-7efbbd59734a" providerId="ADAL" clId="{5127D16C-6318-4A91-B7D9-05F5BB7B4F30}" dt="2023-06-11T01:55:14.572" v="4313" actId="478"/>
          <ac:spMkLst>
            <pc:docMk/>
            <pc:sldMk cId="1581448138" sldId="294"/>
            <ac:spMk id="10" creationId="{60844EB4-BF79-2DE4-7F1D-FA75D66FC4F2}"/>
          </ac:spMkLst>
        </pc:spChg>
        <pc:spChg chg="mod">
          <ac:chgData name="Larkin, Fran (larkinfp)" userId="a11c708a-4564-4b5a-b551-7efbbd59734a" providerId="ADAL" clId="{5127D16C-6318-4A91-B7D9-05F5BB7B4F30}" dt="2023-06-11T01:39:49.349" v="3144" actId="20577"/>
          <ac:spMkLst>
            <pc:docMk/>
            <pc:sldMk cId="1581448138" sldId="294"/>
            <ac:spMk id="17" creationId="{E276B67B-251F-EC40-A52A-DE7B10BD827F}"/>
          </ac:spMkLst>
        </pc:spChg>
        <pc:spChg chg="mod">
          <ac:chgData name="Larkin, Fran (larkinfp)" userId="a11c708a-4564-4b5a-b551-7efbbd59734a" providerId="ADAL" clId="{5127D16C-6318-4A91-B7D9-05F5BB7B4F30}" dt="2023-06-11T01:56:31.276" v="4371" actId="313"/>
          <ac:spMkLst>
            <pc:docMk/>
            <pc:sldMk cId="1581448138" sldId="294"/>
            <ac:spMk id="18" creationId="{6918F1B4-891C-FA44-BDAB-542C8E609F8B}"/>
          </ac:spMkLst>
        </pc:spChg>
        <pc:spChg chg="mod">
          <ac:chgData name="Larkin, Fran (larkinfp)" userId="a11c708a-4564-4b5a-b551-7efbbd59734a" providerId="ADAL" clId="{5127D16C-6318-4A91-B7D9-05F5BB7B4F30}" dt="2023-06-11T01:43:38.341" v="3255" actId="20577"/>
          <ac:spMkLst>
            <pc:docMk/>
            <pc:sldMk cId="1581448138" sldId="294"/>
            <ac:spMk id="21" creationId="{533C5D26-3E66-4747-803E-1A7AECFA051C}"/>
          </ac:spMkLst>
        </pc:spChg>
        <pc:picChg chg="add del mod">
          <ac:chgData name="Larkin, Fran (larkinfp)" userId="a11c708a-4564-4b5a-b551-7efbbd59734a" providerId="ADAL" clId="{5127D16C-6318-4A91-B7D9-05F5BB7B4F30}" dt="2023-06-11T01:56:08.072" v="4314" actId="14826"/>
          <ac:picMkLst>
            <pc:docMk/>
            <pc:sldMk cId="1581448138" sldId="294"/>
            <ac:picMk id="6" creationId="{39385584-E0C9-310A-B3F0-8DB3D411CD39}"/>
          </ac:picMkLst>
        </pc:picChg>
        <pc:picChg chg="add del mod">
          <ac:chgData name="Larkin, Fran (larkinfp)" userId="a11c708a-4564-4b5a-b551-7efbbd59734a" providerId="ADAL" clId="{5127D16C-6318-4A91-B7D9-05F5BB7B4F30}" dt="2023-06-11T01:55:12.287" v="4311" actId="931"/>
          <ac:picMkLst>
            <pc:docMk/>
            <pc:sldMk cId="1581448138" sldId="294"/>
            <ac:picMk id="12" creationId="{575FB459-D80C-CE3D-A1D1-F7CC05072BCE}"/>
          </ac:picMkLst>
        </pc:picChg>
        <pc:picChg chg="add mod">
          <ac:chgData name="Larkin, Fran (larkinfp)" userId="a11c708a-4564-4b5a-b551-7efbbd59734a" providerId="ADAL" clId="{5127D16C-6318-4A91-B7D9-05F5BB7B4F30}" dt="2023-06-11T01:57:32.071" v="4375" actId="1076"/>
          <ac:picMkLst>
            <pc:docMk/>
            <pc:sldMk cId="1581448138" sldId="294"/>
            <ac:picMk id="14" creationId="{17FB2F60-343C-E6A3-59B3-2FAA9E7CB16F}"/>
          </ac:picMkLst>
        </pc:picChg>
      </pc:sldChg>
      <pc:sldChg chg="modSp add mod ord">
        <pc:chgData name="Larkin, Fran (larkinfp)" userId="a11c708a-4564-4b5a-b551-7efbbd59734a" providerId="ADAL" clId="{5127D16C-6318-4A91-B7D9-05F5BB7B4F30}" dt="2023-06-11T02:24:53.007" v="7173" actId="20577"/>
        <pc:sldMkLst>
          <pc:docMk/>
          <pc:sldMk cId="1007672730" sldId="295"/>
        </pc:sldMkLst>
        <pc:spChg chg="mod">
          <ac:chgData name="Larkin, Fran (larkinfp)" userId="a11c708a-4564-4b5a-b551-7efbbd59734a" providerId="ADAL" clId="{5127D16C-6318-4A91-B7D9-05F5BB7B4F30}" dt="2023-06-11T02:24:53.007" v="7173" actId="20577"/>
          <ac:spMkLst>
            <pc:docMk/>
            <pc:sldMk cId="1007672730" sldId="295"/>
            <ac:spMk id="17" creationId="{E276B67B-251F-EC40-A52A-DE7B10BD827F}"/>
          </ac:spMkLst>
        </pc:spChg>
      </pc:sldChg>
      <pc:sldChg chg="addSp delSp modSp add mod ord modNotesTx">
        <pc:chgData name="Larkin, Fran (larkinfp)" userId="a11c708a-4564-4b5a-b551-7efbbd59734a" providerId="ADAL" clId="{5127D16C-6318-4A91-B7D9-05F5BB7B4F30}" dt="2023-06-11T02:38:56.746" v="8661"/>
        <pc:sldMkLst>
          <pc:docMk/>
          <pc:sldMk cId="3410389666" sldId="296"/>
        </pc:sldMkLst>
        <pc:spChg chg="del">
          <ac:chgData name="Larkin, Fran (larkinfp)" userId="a11c708a-4564-4b5a-b551-7efbbd59734a" providerId="ADAL" clId="{5127D16C-6318-4A91-B7D9-05F5BB7B4F30}" dt="2023-06-11T02:10:43.784" v="5237" actId="478"/>
          <ac:spMkLst>
            <pc:docMk/>
            <pc:sldMk cId="3410389666" sldId="296"/>
            <ac:spMk id="2" creationId="{49142B13-E96E-FC4D-9C46-F80991149D4E}"/>
          </ac:spMkLst>
        </pc:spChg>
        <pc:spChg chg="mod">
          <ac:chgData name="Larkin, Fran (larkinfp)" userId="a11c708a-4564-4b5a-b551-7efbbd59734a" providerId="ADAL" clId="{5127D16C-6318-4A91-B7D9-05F5BB7B4F30}" dt="2023-06-11T02:10:39.751" v="5236"/>
          <ac:spMkLst>
            <pc:docMk/>
            <pc:sldMk cId="3410389666" sldId="296"/>
            <ac:spMk id="3" creationId="{F5FF6D3F-F003-DC40-91B4-CB6FC33060E3}"/>
          </ac:spMkLst>
        </pc:spChg>
        <pc:spChg chg="del">
          <ac:chgData name="Larkin, Fran (larkinfp)" userId="a11c708a-4564-4b5a-b551-7efbbd59734a" providerId="ADAL" clId="{5127D16C-6318-4A91-B7D9-05F5BB7B4F30}" dt="2023-06-11T02:11:21.985" v="5238" actId="931"/>
          <ac:spMkLst>
            <pc:docMk/>
            <pc:sldMk cId="3410389666" sldId="296"/>
            <ac:spMk id="5" creationId="{2D0428A1-B03D-6648-9A4D-FB2F9EBF8374}"/>
          </ac:spMkLst>
        </pc:spChg>
        <pc:spChg chg="mod">
          <ac:chgData name="Larkin, Fran (larkinfp)" userId="a11c708a-4564-4b5a-b551-7efbbd59734a" providerId="ADAL" clId="{5127D16C-6318-4A91-B7D9-05F5BB7B4F30}" dt="2023-06-11T02:12:30.273" v="5261" actId="20577"/>
          <ac:spMkLst>
            <pc:docMk/>
            <pc:sldMk cId="3410389666" sldId="296"/>
            <ac:spMk id="6" creationId="{D387C718-08E0-004E-9044-6770308AD892}"/>
          </ac:spMkLst>
        </pc:spChg>
        <pc:spChg chg="del">
          <ac:chgData name="Larkin, Fran (larkinfp)" userId="a11c708a-4564-4b5a-b551-7efbbd59734a" providerId="ADAL" clId="{5127D16C-6318-4A91-B7D9-05F5BB7B4F30}" dt="2023-06-11T02:13:48.794" v="5391" actId="931"/>
          <ac:spMkLst>
            <pc:docMk/>
            <pc:sldMk cId="3410389666" sldId="296"/>
            <ac:spMk id="7" creationId="{48456231-1C50-4D4D-A310-E5F3324BF33D}"/>
          </ac:spMkLst>
        </pc:spChg>
        <pc:spChg chg="del">
          <ac:chgData name="Larkin, Fran (larkinfp)" userId="a11c708a-4564-4b5a-b551-7efbbd59734a" providerId="ADAL" clId="{5127D16C-6318-4A91-B7D9-05F5BB7B4F30}" dt="2023-06-11T02:16:10.683" v="5676" actId="931"/>
          <ac:spMkLst>
            <pc:docMk/>
            <pc:sldMk cId="3410389666" sldId="296"/>
            <ac:spMk id="8" creationId="{1CDFD9CB-CD91-1649-9F6B-97F099F3CF55}"/>
          </ac:spMkLst>
        </pc:spChg>
        <pc:spChg chg="del">
          <ac:chgData name="Larkin, Fran (larkinfp)" userId="a11c708a-4564-4b5a-b551-7efbbd59734a" providerId="ADAL" clId="{5127D16C-6318-4A91-B7D9-05F5BB7B4F30}" dt="2023-06-11T02:20:51.394" v="6174" actId="931"/>
          <ac:spMkLst>
            <pc:docMk/>
            <pc:sldMk cId="3410389666" sldId="296"/>
            <ac:spMk id="9" creationId="{4339DFFE-08B6-A74F-8CEA-57EA8AB0B13B}"/>
          </ac:spMkLst>
        </pc:spChg>
        <pc:spChg chg="mod">
          <ac:chgData name="Larkin, Fran (larkinfp)" userId="a11c708a-4564-4b5a-b551-7efbbd59734a" providerId="ADAL" clId="{5127D16C-6318-4A91-B7D9-05F5BB7B4F30}" dt="2023-06-11T02:14:27.409" v="5435" actId="20577"/>
          <ac:spMkLst>
            <pc:docMk/>
            <pc:sldMk cId="3410389666" sldId="296"/>
            <ac:spMk id="10" creationId="{D1C8751C-04D7-A047-A88D-20C594E178BB}"/>
          </ac:spMkLst>
        </pc:spChg>
        <pc:spChg chg="mod">
          <ac:chgData name="Larkin, Fran (larkinfp)" userId="a11c708a-4564-4b5a-b551-7efbbd59734a" providerId="ADAL" clId="{5127D16C-6318-4A91-B7D9-05F5BB7B4F30}" dt="2023-06-11T02:13:25.768" v="5390" actId="20577"/>
          <ac:spMkLst>
            <pc:docMk/>
            <pc:sldMk cId="3410389666" sldId="296"/>
            <ac:spMk id="11" creationId="{66A30B57-6782-5C44-9239-6A1F9F37F620}"/>
          </ac:spMkLst>
        </pc:spChg>
        <pc:spChg chg="mod">
          <ac:chgData name="Larkin, Fran (larkinfp)" userId="a11c708a-4564-4b5a-b551-7efbbd59734a" providerId="ADAL" clId="{5127D16C-6318-4A91-B7D9-05F5BB7B4F30}" dt="2023-06-11T02:15:37.494" v="5675" actId="20577"/>
          <ac:spMkLst>
            <pc:docMk/>
            <pc:sldMk cId="3410389666" sldId="296"/>
            <ac:spMk id="12" creationId="{38BE6A92-33C3-0149-9456-6368642717A4}"/>
          </ac:spMkLst>
        </pc:spChg>
        <pc:spChg chg="mod">
          <ac:chgData name="Larkin, Fran (larkinfp)" userId="a11c708a-4564-4b5a-b551-7efbbd59734a" providerId="ADAL" clId="{5127D16C-6318-4A91-B7D9-05F5BB7B4F30}" dt="2023-06-11T02:19:05.505" v="5706" actId="20577"/>
          <ac:spMkLst>
            <pc:docMk/>
            <pc:sldMk cId="3410389666" sldId="296"/>
            <ac:spMk id="13" creationId="{428EF66F-1FBA-C842-9830-C84201D93E57}"/>
          </ac:spMkLst>
        </pc:spChg>
        <pc:spChg chg="mod">
          <ac:chgData name="Larkin, Fran (larkinfp)" userId="a11c708a-4564-4b5a-b551-7efbbd59734a" providerId="ADAL" clId="{5127D16C-6318-4A91-B7D9-05F5BB7B4F30}" dt="2023-06-11T02:21:13.525" v="6243" actId="20577"/>
          <ac:spMkLst>
            <pc:docMk/>
            <pc:sldMk cId="3410389666" sldId="296"/>
            <ac:spMk id="16" creationId="{9B72C194-4072-E448-BFEA-D7C433B663ED}"/>
          </ac:spMkLst>
        </pc:spChg>
        <pc:spChg chg="mod">
          <ac:chgData name="Larkin, Fran (larkinfp)" userId="a11c708a-4564-4b5a-b551-7efbbd59734a" providerId="ADAL" clId="{5127D16C-6318-4A91-B7D9-05F5BB7B4F30}" dt="2023-06-11T02:20:39.943" v="6173" actId="20577"/>
          <ac:spMkLst>
            <pc:docMk/>
            <pc:sldMk cId="3410389666" sldId="296"/>
            <ac:spMk id="17" creationId="{C395BA86-68ED-B641-905A-A22FF3491E3E}"/>
          </ac:spMkLst>
        </pc:spChg>
        <pc:spChg chg="mod">
          <ac:chgData name="Larkin, Fran (larkinfp)" userId="a11c708a-4564-4b5a-b551-7efbbd59734a" providerId="ADAL" clId="{5127D16C-6318-4A91-B7D9-05F5BB7B4F30}" dt="2023-06-11T02:23:27.444" v="7104" actId="20577"/>
          <ac:spMkLst>
            <pc:docMk/>
            <pc:sldMk cId="3410389666" sldId="296"/>
            <ac:spMk id="18" creationId="{E9059AAC-F096-B740-A808-490650EC437B}"/>
          </ac:spMkLst>
        </pc:spChg>
        <pc:spChg chg="mod">
          <ac:chgData name="Larkin, Fran (larkinfp)" userId="a11c708a-4564-4b5a-b551-7efbbd59734a" providerId="ADAL" clId="{5127D16C-6318-4A91-B7D9-05F5BB7B4F30}" dt="2023-06-11T02:10:33.443" v="5235" actId="20577"/>
          <ac:spMkLst>
            <pc:docMk/>
            <pc:sldMk cId="3410389666" sldId="296"/>
            <ac:spMk id="30" creationId="{8C221993-80B3-BE43-B6F3-9A9F0B01F5A9}"/>
          </ac:spMkLst>
        </pc:spChg>
        <pc:picChg chg="add mod">
          <ac:chgData name="Larkin, Fran (larkinfp)" userId="a11c708a-4564-4b5a-b551-7efbbd59734a" providerId="ADAL" clId="{5127D16C-6318-4A91-B7D9-05F5BB7B4F30}" dt="2023-06-11T02:12:16.216" v="5241" actId="14826"/>
          <ac:picMkLst>
            <pc:docMk/>
            <pc:sldMk cId="3410389666" sldId="296"/>
            <ac:picMk id="15" creationId="{0214035B-2AF6-881C-E94D-3689164656B7}"/>
          </ac:picMkLst>
        </pc:picChg>
        <pc:picChg chg="add mod">
          <ac:chgData name="Larkin, Fran (larkinfp)" userId="a11c708a-4564-4b5a-b551-7efbbd59734a" providerId="ADAL" clId="{5127D16C-6318-4A91-B7D9-05F5BB7B4F30}" dt="2023-06-11T02:13:50.584" v="5393" actId="962"/>
          <ac:picMkLst>
            <pc:docMk/>
            <pc:sldMk cId="3410389666" sldId="296"/>
            <ac:picMk id="20" creationId="{9CB75054-8D87-214A-0C2A-1D7E344CCA64}"/>
          </ac:picMkLst>
        </pc:picChg>
        <pc:picChg chg="add mod">
          <ac:chgData name="Larkin, Fran (larkinfp)" userId="a11c708a-4564-4b5a-b551-7efbbd59734a" providerId="ADAL" clId="{5127D16C-6318-4A91-B7D9-05F5BB7B4F30}" dt="2023-06-11T02:18:20.499" v="5680" actId="14826"/>
          <ac:picMkLst>
            <pc:docMk/>
            <pc:sldMk cId="3410389666" sldId="296"/>
            <ac:picMk id="22" creationId="{714C9D53-4C8F-6628-A295-207BD91DF1EA}"/>
          </ac:picMkLst>
        </pc:picChg>
        <pc:picChg chg="add mod">
          <ac:chgData name="Larkin, Fran (larkinfp)" userId="a11c708a-4564-4b5a-b551-7efbbd59734a" providerId="ADAL" clId="{5127D16C-6318-4A91-B7D9-05F5BB7B4F30}" dt="2023-06-11T02:20:53.496" v="6176" actId="962"/>
          <ac:picMkLst>
            <pc:docMk/>
            <pc:sldMk cId="3410389666" sldId="296"/>
            <ac:picMk id="24" creationId="{0C05ADCD-0685-D4B0-54E0-7E37C0023FF4}"/>
          </ac:picMkLst>
        </pc:picChg>
      </pc:sldChg>
      <pc:sldChg chg="modSp add mod ord modNotesTx">
        <pc:chgData name="Larkin, Fran (larkinfp)" userId="a11c708a-4564-4b5a-b551-7efbbd59734a" providerId="ADAL" clId="{5127D16C-6318-4A91-B7D9-05F5BB7B4F30}" dt="2023-06-11T02:39:09.023" v="8662"/>
        <pc:sldMkLst>
          <pc:docMk/>
          <pc:sldMk cId="2679157300" sldId="297"/>
        </pc:sldMkLst>
        <pc:spChg chg="mod">
          <ac:chgData name="Larkin, Fran (larkinfp)" userId="a11c708a-4564-4b5a-b551-7efbbd59734a" providerId="ADAL" clId="{5127D16C-6318-4A91-B7D9-05F5BB7B4F30}" dt="2023-06-11T02:25:35.890" v="7211" actId="20577"/>
          <ac:spMkLst>
            <pc:docMk/>
            <pc:sldMk cId="2679157300" sldId="297"/>
            <ac:spMk id="3" creationId="{6F62BAAD-79E1-B24A-8DA0-9B211F08B100}"/>
          </ac:spMkLst>
        </pc:spChg>
      </pc:sldChg>
      <pc:sldChg chg="add">
        <pc:chgData name="Larkin, Fran (larkinfp)" userId="a11c708a-4564-4b5a-b551-7efbbd59734a" providerId="ADAL" clId="{5127D16C-6318-4A91-B7D9-05F5BB7B4F30}" dt="2023-06-11T02:24:16.118" v="7108" actId="2890"/>
        <pc:sldMkLst>
          <pc:docMk/>
          <pc:sldMk cId="1627565832" sldId="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0D091-C08A-6646-B88B-AF9AB7C446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EEDD88-F88C-3042-BE7F-68D18C1A5F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E8E222-1684-2F40-8A9E-35336A70B9AC}" type="datetimeFigureOut">
              <a:rPr lang="en-US" smtClean="0"/>
              <a:t>6/13/2023</a:t>
            </a:fld>
            <a:endParaRPr lang="en-US"/>
          </a:p>
        </p:txBody>
      </p:sp>
      <p:sp>
        <p:nvSpPr>
          <p:cNvPr id="4" name="Footer Placeholder 3">
            <a:extLst>
              <a:ext uri="{FF2B5EF4-FFF2-40B4-BE49-F238E27FC236}">
                <a16:creationId xmlns:a16="http://schemas.microsoft.com/office/drawing/2014/main" id="{3B16270E-CAD3-A546-BC4A-1DCC499330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85A98F-B3D3-0B4B-8730-72364B4CC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F2B34-5DC0-2B41-AB60-5A1A97E8BC71}" type="slidenum">
              <a:rPr lang="en-US" smtClean="0"/>
              <a:t>‹#›</a:t>
            </a:fld>
            <a:endParaRPr lang="en-US"/>
          </a:p>
        </p:txBody>
      </p:sp>
    </p:spTree>
    <p:extLst>
      <p:ext uri="{BB962C8B-B14F-4D97-AF65-F5344CB8AC3E}">
        <p14:creationId xmlns:p14="http://schemas.microsoft.com/office/powerpoint/2010/main" val="3767382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B5417-7F91-864B-B97B-D39EED12619A}"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AB11A-7E49-1249-A1AE-95CB7559608A}" type="slidenum">
              <a:rPr lang="en-US" smtClean="0"/>
              <a:t>‹#›</a:t>
            </a:fld>
            <a:endParaRPr lang="en-US"/>
          </a:p>
        </p:txBody>
      </p:sp>
    </p:spTree>
    <p:extLst>
      <p:ext uri="{BB962C8B-B14F-4D97-AF65-F5344CB8AC3E}">
        <p14:creationId xmlns:p14="http://schemas.microsoft.com/office/powerpoint/2010/main" val="117283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Hello! My name is (name), I use (pronouns) pronouns and I serve as (role, department). I am excited to talk with you today about how to make the most of your Bearcat experience by getting involved in one of the many opportunities available to you here at UC!</a:t>
            </a:r>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a:t>
            </a:fld>
            <a:endParaRPr lang="en-US"/>
          </a:p>
        </p:txBody>
      </p:sp>
    </p:spTree>
    <p:extLst>
      <p:ext uri="{BB962C8B-B14F-4D97-AF65-F5344CB8AC3E}">
        <p14:creationId xmlns:p14="http://schemas.microsoft.com/office/powerpoint/2010/main" val="2102128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If you are interested in joining a fraternity or sorority there are lots of ways to get more information and get involved.  Registration for our College Panhellenic Council formal recruitment is open now through August 13th.  CPC represents our 11 traditionally housed sororities.  Meet all of our chapters at the FSL festival on August 25th.  Our traditionally housed Interfraternity Council chapters will be hosting an information session on August 28th.  Our historically Black fraternities and sororities in the National Panhellenic Council will be hosing their Declassified information session on August 30th.  And our Latinx and Asian interest fraternities and sororities in our Multicultural Greek Council will be hosting Meet the Greeks on August 31.  Follow @uc_fsl to stay up to date with all information.</a:t>
            </a:r>
            <a:endParaRPr lang="en-US" dirty="0"/>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10</a:t>
            </a:fld>
            <a:endParaRPr lang="en-US"/>
          </a:p>
        </p:txBody>
      </p:sp>
    </p:spTree>
    <p:extLst>
      <p:ext uri="{BB962C8B-B14F-4D97-AF65-F5344CB8AC3E}">
        <p14:creationId xmlns:p14="http://schemas.microsoft.com/office/powerpoint/2010/main" val="150200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you prepare to come to campus, here are a few reminders to make sure you are ready to get involved.</a:t>
            </a:r>
          </a:p>
          <a:p>
            <a:endParaRPr lang="en-US" dirty="0">
              <a:ea typeface="Calibri"/>
              <a:cs typeface="Calibri"/>
            </a:endParaRPr>
          </a:p>
          <a:p>
            <a:r>
              <a:rPr lang="en-US" dirty="0">
                <a:ea typeface="Calibri"/>
                <a:cs typeface="Calibri"/>
              </a:rPr>
              <a:t>Please make sure you complete your 4 virtual prevention trainings through the Vector Solutions platform prior to coming to campus.  These trainings are required prior to joining any student organization.</a:t>
            </a:r>
          </a:p>
          <a:p>
            <a:endParaRPr lang="en-US" dirty="0">
              <a:ea typeface="Calibri"/>
              <a:cs typeface="Calibri"/>
            </a:endParaRPr>
          </a:p>
          <a:p>
            <a:r>
              <a:rPr lang="en-US" dirty="0">
                <a:ea typeface="Calibri"/>
                <a:cs typeface="Calibri"/>
              </a:rPr>
              <a:t>Update your profile on </a:t>
            </a:r>
            <a:r>
              <a:rPr lang="en-US" dirty="0" err="1">
                <a:ea typeface="Calibri"/>
                <a:cs typeface="Calibri"/>
              </a:rPr>
              <a:t>GetInvolvedUC</a:t>
            </a:r>
            <a:endParaRPr lang="en-US" dirty="0">
              <a:ea typeface="Calibri"/>
              <a:cs typeface="Calibri"/>
            </a:endParaRPr>
          </a:p>
          <a:p>
            <a:endParaRPr lang="en-US" dirty="0">
              <a:ea typeface="Calibri"/>
              <a:cs typeface="Calibri"/>
            </a:endParaRPr>
          </a:p>
          <a:p>
            <a:r>
              <a:rPr lang="en-US" dirty="0">
                <a:ea typeface="Calibri"/>
                <a:cs typeface="Calibri"/>
              </a:rPr>
              <a:t>Save the Date for Bearcats Welcome and the Student Involvement Fair</a:t>
            </a:r>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11</a:t>
            </a:fld>
            <a:endParaRPr lang="en-US"/>
          </a:p>
        </p:txBody>
      </p:sp>
    </p:spTree>
    <p:extLst>
      <p:ext uri="{BB962C8B-B14F-4D97-AF65-F5344CB8AC3E}">
        <p14:creationId xmlns:p14="http://schemas.microsoft.com/office/powerpoint/2010/main" val="625697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Take questions and encourage use of involvement email for specific questions</a:t>
            </a:r>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12</a:t>
            </a:fld>
            <a:endParaRPr lang="en-US"/>
          </a:p>
        </p:txBody>
      </p:sp>
    </p:spTree>
    <p:extLst>
      <p:ext uri="{BB962C8B-B14F-4D97-AF65-F5344CB8AC3E}">
        <p14:creationId xmlns:p14="http://schemas.microsoft.com/office/powerpoint/2010/main" val="95873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There are many ways to get involved on campus. Explore research opportunities within your major; share your Bearcat pride by cheering on one of our 16 Division 1 athletic teams; join one of over 800 student organizations, volunteer in the community…</a:t>
            </a:r>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a:t>
            </a:fld>
            <a:endParaRPr lang="en-US"/>
          </a:p>
        </p:txBody>
      </p:sp>
    </p:spTree>
    <p:extLst>
      <p:ext uri="{BB962C8B-B14F-4D97-AF65-F5344CB8AC3E}">
        <p14:creationId xmlns:p14="http://schemas.microsoft.com/office/powerpoint/2010/main" val="154156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You can also join a fraternity or sorority, compete in a club sport, find leadership roles, participate in cultural events on campus, and much more!</a:t>
            </a:r>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a:t>
            </a:fld>
            <a:endParaRPr lang="en-US"/>
          </a:p>
        </p:txBody>
      </p:sp>
    </p:spTree>
    <p:extLst>
      <p:ext uri="{BB962C8B-B14F-4D97-AF65-F5344CB8AC3E}">
        <p14:creationId xmlns:p14="http://schemas.microsoft.com/office/powerpoint/2010/main" val="188886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Start exploring your options on </a:t>
            </a:r>
            <a:r>
              <a:rPr lang="en-US" b="0" i="0" u="none" strike="noStrike" dirty="0" err="1">
                <a:solidFill>
                  <a:srgbClr val="000000"/>
                </a:solidFill>
                <a:effectLst/>
                <a:latin typeface="Calibri" panose="020F0502020204030204" pitchFamily="34" charset="0"/>
              </a:rPr>
              <a:t>GetInvolvedUC</a:t>
            </a:r>
            <a:r>
              <a:rPr lang="en-US" b="0" i="0" u="none" strike="noStrike" dirty="0">
                <a:solidFill>
                  <a:srgbClr val="000000"/>
                </a:solidFill>
                <a:effectLst/>
                <a:latin typeface="Calibri" panose="020F0502020204030204" pitchFamily="34" charset="0"/>
              </a:rPr>
              <a:t>.  Through the organization search tool, you can sort by various branches like competitive organizations or fraternities and sororities and explore specific categories like clubs relating to specific colleges, religious organizations, and much more.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***Kristin-Do we need to add a QR code to link them to </a:t>
            </a:r>
            <a:r>
              <a:rPr lang="en-US" b="0" i="0" u="none" strike="noStrike" dirty="0" err="1">
                <a:solidFill>
                  <a:srgbClr val="000000"/>
                </a:solidFill>
                <a:effectLst/>
                <a:latin typeface="Calibri" panose="020F0502020204030204" pitchFamily="34" charset="0"/>
              </a:rPr>
              <a:t>GetInvolvedUC</a:t>
            </a:r>
            <a:r>
              <a:rPr lang="en-US"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a:t>
            </a:fld>
            <a:endParaRPr lang="en-US"/>
          </a:p>
        </p:txBody>
      </p:sp>
    </p:spTree>
    <p:extLst>
      <p:ext uri="{BB962C8B-B14F-4D97-AF65-F5344CB8AC3E}">
        <p14:creationId xmlns:p14="http://schemas.microsoft.com/office/powerpoint/2010/main" val="351426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When deciding how to get involved, it can be hard to narrow down the options.  We would encourage you to think about focusing on involvement in which you can be actively engaged and that you are able to learn from.  Think through something you already do that you would like to continue in college.  A new activity or club that you would like to try out. And something related to your major or that will help you enhance a skill that you will need after college.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What are some of the organizations that you are interested in learning more about at UC?</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(take some answers from the audience.  Feel free to share more details about some of the interests of the group)</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5</a:t>
            </a:fld>
            <a:endParaRPr lang="en-US"/>
          </a:p>
        </p:txBody>
      </p:sp>
    </p:spTree>
    <p:extLst>
      <p:ext uri="{BB962C8B-B14F-4D97-AF65-F5344CB8AC3E}">
        <p14:creationId xmlns:p14="http://schemas.microsoft.com/office/powerpoint/2010/main" val="171292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you prepare for college, we know that your schedule will look different from when you were in high school and it can be difficult to think about how to fit everything in.  Let's look at a typical week and see how you may spend your time.  Obviously, we know you are here to be students first so let's consider that you are taking 15 credit hours.  Based on recommendations that you are spending 2 hours per credit hour outside of class doing homework, we will add in 30 hours of homework.  We know that it is important to prioritize sleep so we will add 56 hours of sleep to get those 8 hours a day.  Some of you may work on campus, so we will add in a 10 hour a week on-campus job.  We will add in a few hours a day to make sure you are eating some good meals with friends in our dining halls and consider you get about an hour of physical activity a day.  We know it takes time to get all of these places, so we will add in some transportation time.</a:t>
            </a:r>
          </a:p>
          <a:p>
            <a:endParaRPr lang="en-US" dirty="0">
              <a:ea typeface="Calibri"/>
              <a:cs typeface="Calibri"/>
            </a:endParaRPr>
          </a:p>
          <a:p>
            <a:r>
              <a:rPr lang="en-US" dirty="0">
                <a:ea typeface="Calibri"/>
                <a:cs typeface="Calibri"/>
              </a:rPr>
              <a:t>So if you are involved in 3 activities, we may consider about two hours a week per activity.  This still leaves more than 2 hours a day for totally unstructured time to relax, connect with friends, or do whatever you need to be your best self on campus.</a:t>
            </a:r>
          </a:p>
        </p:txBody>
      </p:sp>
      <p:sp>
        <p:nvSpPr>
          <p:cNvPr id="4" name="Slide Number Placeholder 3"/>
          <p:cNvSpPr>
            <a:spLocks noGrp="1"/>
          </p:cNvSpPr>
          <p:nvPr>
            <p:ph type="sldNum" sz="quarter" idx="5"/>
          </p:nvPr>
        </p:nvSpPr>
        <p:spPr/>
        <p:txBody>
          <a:bodyPr/>
          <a:lstStyle/>
          <a:p>
            <a:fld id="{D21AB11A-7E49-1249-A1AE-95CB7559608A}" type="slidenum">
              <a:rPr lang="en-US" smtClean="0"/>
              <a:t>6</a:t>
            </a:fld>
            <a:endParaRPr lang="en-US"/>
          </a:p>
        </p:txBody>
      </p:sp>
    </p:spTree>
    <p:extLst>
      <p:ext uri="{BB962C8B-B14F-4D97-AF65-F5344CB8AC3E}">
        <p14:creationId xmlns:p14="http://schemas.microsoft.com/office/powerpoint/2010/main" val="174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offices and centers across the university that are here to help you achieve your goals and make the most of your Bearcat experience. The Center for Community Engagement helps students get involved in our wider community, and achieve their goals related to community service. If you have a scholarship that requires community service, if you are in a class or program that incentivizes community service, or if you just want to make a difference in our community—the Center for Community Engagement is here to help. From neighborhood cleanups to commitments like the Bearcat Buddies tutoring program that connects UC students to children in Cincinnati public schools, there is something for everyone. We know you have something to offer, why not share it beyond UC? You can log into volunteer.uc.edu with your UC username and password to start looking for opportunities that meet your interests and schedule.</a:t>
            </a:r>
          </a:p>
        </p:txBody>
      </p:sp>
      <p:sp>
        <p:nvSpPr>
          <p:cNvPr id="4" name="Slide Number Placeholder 3"/>
          <p:cNvSpPr>
            <a:spLocks noGrp="1"/>
          </p:cNvSpPr>
          <p:nvPr>
            <p:ph type="sldNum" sz="quarter" idx="5"/>
          </p:nvPr>
        </p:nvSpPr>
        <p:spPr/>
        <p:txBody>
          <a:bodyPr/>
          <a:lstStyle/>
          <a:p>
            <a:fld id="{D21AB11A-7E49-1249-A1AE-95CB7559608A}" type="slidenum">
              <a:rPr lang="en-US" smtClean="0"/>
              <a:t>7</a:t>
            </a:fld>
            <a:endParaRPr lang="en-US"/>
          </a:p>
        </p:txBody>
      </p:sp>
    </p:spTree>
    <p:extLst>
      <p:ext uri="{BB962C8B-B14F-4D97-AF65-F5344CB8AC3E}">
        <p14:creationId xmlns:p14="http://schemas.microsoft.com/office/powerpoint/2010/main" val="7638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University of Cincinnati’s mission is to “</a:t>
            </a:r>
            <a:r>
              <a:rPr lang="en-US" b="0" i="0" dirty="0">
                <a:solidFill>
                  <a:srgbClr val="333333"/>
                </a:solidFill>
                <a:effectLst/>
                <a:latin typeface="Open Sans" panose="020B0606030504020204" pitchFamily="34" charset="0"/>
              </a:rPr>
              <a:t>develop educated and engaged citizens.” UC Votes encourages all members of our Bearcat community to exercise their right to vote, and provides resources like </a:t>
            </a:r>
            <a:r>
              <a:rPr lang="en-US" b="0" i="0" dirty="0" err="1">
                <a:solidFill>
                  <a:srgbClr val="333333"/>
                </a:solidFill>
                <a:effectLst/>
                <a:latin typeface="Open Sans" panose="020B0606030504020204" pitchFamily="34" charset="0"/>
              </a:rPr>
              <a:t>TurboVote</a:t>
            </a:r>
            <a:r>
              <a:rPr lang="en-US" b="0" i="0" dirty="0">
                <a:solidFill>
                  <a:srgbClr val="333333"/>
                </a:solidFill>
                <a:effectLst/>
                <a:latin typeface="Open Sans" panose="020B0606030504020204" pitchFamily="34" charset="0"/>
              </a:rPr>
              <a:t> to help you along the way. Visit uc.turbovote.org to get assistance with your electoral engagement. Through </a:t>
            </a:r>
            <a:r>
              <a:rPr lang="en-US" b="0" i="0" dirty="0" err="1">
                <a:solidFill>
                  <a:srgbClr val="333333"/>
                </a:solidFill>
                <a:effectLst/>
                <a:latin typeface="Open Sans" panose="020B0606030504020204" pitchFamily="34" charset="0"/>
              </a:rPr>
              <a:t>TurboVote</a:t>
            </a:r>
            <a:r>
              <a:rPr lang="en-US" b="0" i="0" dirty="0">
                <a:solidFill>
                  <a:srgbClr val="333333"/>
                </a:solidFill>
                <a:effectLst/>
                <a:latin typeface="Open Sans" panose="020B0606030504020204" pitchFamily="34" charset="0"/>
              </a:rPr>
              <a:t>, you can check your voter registration status, register to vote, get election reminders, and more. </a:t>
            </a:r>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8</a:t>
            </a:fld>
            <a:endParaRPr lang="en-US"/>
          </a:p>
        </p:txBody>
      </p:sp>
    </p:spTree>
    <p:extLst>
      <p:ext uri="{BB962C8B-B14F-4D97-AF65-F5344CB8AC3E}">
        <p14:creationId xmlns:p14="http://schemas.microsoft.com/office/powerpoint/2010/main" val="751342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embark on this new experience as a Bearcat, we hope your first few weeks on campus set the stage for your college career. We hope you are just as excited to be at UC as we are to have you here! </a:t>
            </a:r>
          </a:p>
          <a:p>
            <a:r>
              <a:rPr lang="en-US" b="1" i="1"/>
              <a:t>College Day 2023 is Friday, August 18th!</a:t>
            </a:r>
            <a:endParaRPr lang="en-US"/>
          </a:p>
          <a:p>
            <a:r>
              <a:rPr lang="en-US"/>
              <a:t>This is a </a:t>
            </a:r>
            <a:r>
              <a:rPr lang="en-US" b="1"/>
              <a:t>required </a:t>
            </a:r>
            <a:r>
              <a:rPr lang="en-US"/>
              <a:t>event for all first-year students!</a:t>
            </a:r>
            <a:br>
              <a:rPr lang="en-US" dirty="0"/>
            </a:br>
            <a:endParaRPr lang="en-US" dirty="0"/>
          </a:p>
          <a:p>
            <a:r>
              <a:rPr lang="en-US"/>
              <a:t>College Day is an opportunity for you to meet classmates within your specific college, meet faculty, administrators, and your academic advisor, as well as learn the expectations that your college has of you!</a:t>
            </a:r>
          </a:p>
          <a:p>
            <a:endParaRPr lang="en-US" dirty="0">
              <a:cs typeface="Calibri"/>
            </a:endParaRPr>
          </a:p>
        </p:txBody>
      </p:sp>
      <p:sp>
        <p:nvSpPr>
          <p:cNvPr id="4" name="Slide Number Placeholder 3"/>
          <p:cNvSpPr>
            <a:spLocks noGrp="1"/>
          </p:cNvSpPr>
          <p:nvPr>
            <p:ph type="sldNum" sz="quarter" idx="5"/>
          </p:nvPr>
        </p:nvSpPr>
        <p:spPr/>
        <p:txBody>
          <a:bodyPr/>
          <a:lstStyle/>
          <a:p>
            <a:fld id="{D21AB11A-7E49-1249-A1AE-95CB7559608A}" type="slidenum">
              <a:rPr lang="en-US" smtClean="0"/>
              <a:t>9</a:t>
            </a:fld>
            <a:endParaRPr lang="en-US"/>
          </a:p>
        </p:txBody>
      </p:sp>
    </p:spTree>
    <p:extLst>
      <p:ext uri="{BB962C8B-B14F-4D97-AF65-F5344CB8AC3E}">
        <p14:creationId xmlns:p14="http://schemas.microsoft.com/office/powerpoint/2010/main" val="3674272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44429E-8EBE-2045-B2B0-79786E721A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p:nvPr>
        </p:nvSpPr>
        <p:spPr>
          <a:xfrm>
            <a:off x="1295400" y="1371600"/>
            <a:ext cx="9601200" cy="2286000"/>
          </a:xfrm>
        </p:spPr>
        <p:txBody>
          <a:bodyPr anchor="b">
            <a:noAutofit/>
          </a:bodyPr>
          <a:lstStyle>
            <a:lvl1pPr algn="ctr">
              <a:defRPr sz="40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p:nvPr>
        </p:nvSpPr>
        <p:spPr>
          <a:xfrm>
            <a:off x="1295400" y="3657600"/>
            <a:ext cx="9601200" cy="1219200"/>
          </a:xfrm>
        </p:spPr>
        <p:txBody>
          <a:bodyPr>
            <a:noAutofit/>
          </a:bodyPr>
          <a:lstStyle>
            <a:lvl1pPr marL="0" indent="0" algn="ctr">
              <a:spcBef>
                <a:spcPts val="6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12954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DATE | PRESENTER | EXTRA INFO</a:t>
            </a:r>
          </a:p>
        </p:txBody>
      </p:sp>
    </p:spTree>
    <p:extLst>
      <p:ext uri="{BB962C8B-B14F-4D97-AF65-F5344CB8AC3E}">
        <p14:creationId xmlns:p14="http://schemas.microsoft.com/office/powerpoint/2010/main" val="342961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2E869E-CF28-BC4D-8C1D-D6098FEDCE59}"/>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10975976" cy="914400"/>
          </a:xfrm>
        </p:spPr>
        <p:txBody>
          <a:bodyPr>
            <a:noAutofit/>
          </a:body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609600" y="1828800"/>
            <a:ext cx="4800599" cy="685800"/>
          </a:xfrm>
        </p:spPr>
        <p:txBody>
          <a:bodyPr anchor="b">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CCF62F-1F7B-634A-A7ED-0023DFAE7970}"/>
              </a:ext>
            </a:extLst>
          </p:cNvPr>
          <p:cNvSpPr>
            <a:spLocks noGrp="1"/>
          </p:cNvSpPr>
          <p:nvPr>
            <p:ph sz="half" idx="2"/>
          </p:nvPr>
        </p:nvSpPr>
        <p:spPr>
          <a:xfrm>
            <a:off x="609600" y="2438400"/>
            <a:ext cx="4800600" cy="3962400"/>
          </a:xfrm>
        </p:spPr>
        <p:txBody>
          <a:bodyPr>
            <a:noAutofit/>
          </a:bodyPr>
          <a:lstStyle>
            <a:lvl1pPr marL="0" indent="0">
              <a:spcBef>
                <a:spcPts val="1800"/>
              </a:spcBef>
              <a:buNone/>
              <a:defRPr sz="1800" b="0" i="0">
                <a:solidFill>
                  <a:schemeClr val="tx1"/>
                </a:solidFill>
                <a:latin typeface="Gentium Book Basic" panose="02000503060000020004" pitchFamily="2" charset="77"/>
              </a:defRPr>
            </a:lvl1pPr>
            <a:lvl2pPr>
              <a:spcBef>
                <a:spcPts val="1200"/>
              </a:spcBef>
              <a:defRPr sz="16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a:spcBef>
                <a:spcPts val="1200"/>
              </a:spcBef>
              <a:defRPr sz="14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a:noAutofit/>
          </a:bodyPr>
          <a:lstStyle>
            <a:lvl1pPr>
              <a:spcBef>
                <a:spcPts val="0"/>
              </a:spcBef>
              <a:defRPr/>
            </a:lvl1pPr>
          </a:lstStyle>
          <a:p>
            <a:fld id="{4B8EE153-BF0C-9B4F-8512-164F9C8D6C2E}" type="slidenum">
              <a:rPr lang="en-US" smtClean="0"/>
              <a:pPr/>
              <a:t>‹#›</a:t>
            </a:fld>
            <a:endParaRPr lang="en-US"/>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5715000" y="5943600"/>
            <a:ext cx="50292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5791200" y="1752600"/>
            <a:ext cx="4876800" cy="4114800"/>
          </a:xfr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13" name="TextBox 12">
            <a:extLst>
              <a:ext uri="{FF2B5EF4-FFF2-40B4-BE49-F238E27FC236}">
                <a16:creationId xmlns:a16="http://schemas.microsoft.com/office/drawing/2014/main" id="{39BE4156-B6D8-AC4B-8348-82665A390E5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5" name="Text Placeholder 11">
            <a:extLst>
              <a:ext uri="{FF2B5EF4-FFF2-40B4-BE49-F238E27FC236}">
                <a16:creationId xmlns:a16="http://schemas.microsoft.com/office/drawing/2014/main" id="{E71D058B-FB75-C64D-A67B-4A24F79B54EB}"/>
              </a:ext>
            </a:extLst>
          </p:cNvPr>
          <p:cNvSpPr>
            <a:spLocks noGrp="1"/>
          </p:cNvSpPr>
          <p:nvPr>
            <p:ph type="body" sz="quarter" idx="15"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395159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304800" y="5943600"/>
            <a:ext cx="115824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0"/>
            <a:ext cx="12192000" cy="5334000"/>
          </a:xfr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73F6ACB0-9DC9-9B40-8E03-EF7E500386FA}"/>
              </a:ext>
            </a:extLst>
          </p:cNvPr>
          <p:cNvSpPr>
            <a:spLocks noGrp="1"/>
          </p:cNvSpPr>
          <p:nvPr>
            <p:ph type="body" sz="quarter" idx="15"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26351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1"/>
            <a:ext cx="5638800" cy="6324600"/>
          </a:xfr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0" y="15240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8382000" y="40386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0" y="19812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8382000" y="44958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6" name="Text Placeholder 11">
            <a:extLst>
              <a:ext uri="{FF2B5EF4-FFF2-40B4-BE49-F238E27FC236}">
                <a16:creationId xmlns:a16="http://schemas.microsoft.com/office/drawing/2014/main" id="{5029DE03-F5A5-FC42-965E-42F966EFB9A6}"/>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6553200" y="1524000"/>
            <a:ext cx="1828800" cy="1828800"/>
          </a:xfr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6553200" y="4038600"/>
            <a:ext cx="1828800" cy="1828800"/>
          </a:xfr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158725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1219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3886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3505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3505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6" name="Text Placeholder 2">
            <a:extLst>
              <a:ext uri="{FF2B5EF4-FFF2-40B4-BE49-F238E27FC236}">
                <a16:creationId xmlns:a16="http://schemas.microsoft.com/office/drawing/2014/main" id="{75EE6E51-A949-5044-AB45-D88A3083AC89}"/>
              </a:ext>
            </a:extLst>
          </p:cNvPr>
          <p:cNvSpPr>
            <a:spLocks noGrp="1"/>
          </p:cNvSpPr>
          <p:nvPr>
            <p:ph type="body" idx="22" hasCustomPrompt="1"/>
          </p:nvPr>
        </p:nvSpPr>
        <p:spPr>
          <a:xfrm>
            <a:off x="6172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7" name="Picture Placeholder 17">
            <a:extLst>
              <a:ext uri="{FF2B5EF4-FFF2-40B4-BE49-F238E27FC236}">
                <a16:creationId xmlns:a16="http://schemas.microsoft.com/office/drawing/2014/main" id="{B5E9A9DD-395C-5641-8DD4-F9328D8C795C}"/>
              </a:ext>
            </a:extLst>
          </p:cNvPr>
          <p:cNvSpPr>
            <a:spLocks noGrp="1"/>
          </p:cNvSpPr>
          <p:nvPr>
            <p:ph type="pic" sz="quarter" idx="23"/>
          </p:nvPr>
        </p:nvSpPr>
        <p:spPr>
          <a:xfrm>
            <a:off x="6553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20" name="Picture Placeholder 17">
            <a:extLst>
              <a:ext uri="{FF2B5EF4-FFF2-40B4-BE49-F238E27FC236}">
                <a16:creationId xmlns:a16="http://schemas.microsoft.com/office/drawing/2014/main" id="{DC1E214C-0279-0546-B1CE-717DC2588AF4}"/>
              </a:ext>
            </a:extLst>
          </p:cNvPr>
          <p:cNvSpPr>
            <a:spLocks noGrp="1"/>
          </p:cNvSpPr>
          <p:nvPr>
            <p:ph type="pic" sz="quarter" idx="24"/>
          </p:nvPr>
        </p:nvSpPr>
        <p:spPr>
          <a:xfrm>
            <a:off x="9220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a:t>Click icon to add picture</a:t>
            </a:r>
            <a:endParaRPr lang="en-US" dirty="0"/>
          </a:p>
        </p:txBody>
      </p:sp>
      <p:sp>
        <p:nvSpPr>
          <p:cNvPr id="21" name="Text Placeholder 2">
            <a:extLst>
              <a:ext uri="{FF2B5EF4-FFF2-40B4-BE49-F238E27FC236}">
                <a16:creationId xmlns:a16="http://schemas.microsoft.com/office/drawing/2014/main" id="{0503E566-8393-934F-B962-C8239168F5FD}"/>
              </a:ext>
            </a:extLst>
          </p:cNvPr>
          <p:cNvSpPr>
            <a:spLocks noGrp="1"/>
          </p:cNvSpPr>
          <p:nvPr>
            <p:ph type="body" idx="25" hasCustomPrompt="1"/>
          </p:nvPr>
        </p:nvSpPr>
        <p:spPr>
          <a:xfrm>
            <a:off x="8839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22" name="Text Placeholder 6">
            <a:extLst>
              <a:ext uri="{FF2B5EF4-FFF2-40B4-BE49-F238E27FC236}">
                <a16:creationId xmlns:a16="http://schemas.microsoft.com/office/drawing/2014/main" id="{2678584B-F478-4548-AB78-A9CD5AF6E57E}"/>
              </a:ext>
            </a:extLst>
          </p:cNvPr>
          <p:cNvSpPr>
            <a:spLocks noGrp="1"/>
          </p:cNvSpPr>
          <p:nvPr>
            <p:ph type="body" sz="quarter" idx="26"/>
          </p:nvPr>
        </p:nvSpPr>
        <p:spPr>
          <a:xfrm>
            <a:off x="6172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23" name="Text Placeholder 6">
            <a:extLst>
              <a:ext uri="{FF2B5EF4-FFF2-40B4-BE49-F238E27FC236}">
                <a16:creationId xmlns:a16="http://schemas.microsoft.com/office/drawing/2014/main" id="{CD9B20CA-9A96-3B40-968B-996CD1B92919}"/>
              </a:ext>
            </a:extLst>
          </p:cNvPr>
          <p:cNvSpPr>
            <a:spLocks noGrp="1"/>
          </p:cNvSpPr>
          <p:nvPr>
            <p:ph type="body" sz="quarter" idx="27"/>
          </p:nvPr>
        </p:nvSpPr>
        <p:spPr>
          <a:xfrm>
            <a:off x="8839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24" name="Text Placeholder 11">
            <a:extLst>
              <a:ext uri="{FF2B5EF4-FFF2-40B4-BE49-F238E27FC236}">
                <a16:creationId xmlns:a16="http://schemas.microsoft.com/office/drawing/2014/main" id="{890E5251-5D89-A041-9428-8A60D5D35C53}"/>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2191916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BB3D-CA3C-2044-91F0-9CF78DEEB2C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E50A0E-6A50-9F46-B0A7-C65C03A7E9A8}"/>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5" name="Slide Number Placeholder 4">
            <a:extLst>
              <a:ext uri="{FF2B5EF4-FFF2-40B4-BE49-F238E27FC236}">
                <a16:creationId xmlns:a16="http://schemas.microsoft.com/office/drawing/2014/main" id="{57E88255-0599-0948-A112-3E3A33D1DFCC}"/>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8" name="Text Placeholder 11">
            <a:extLst>
              <a:ext uri="{FF2B5EF4-FFF2-40B4-BE49-F238E27FC236}">
                <a16:creationId xmlns:a16="http://schemas.microsoft.com/office/drawing/2014/main" id="{617692F8-51CE-D647-AF94-86151E8964CD}"/>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114361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358828-37AD-A945-8108-843E39F13ED8}"/>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4" name="Slide Number Placeholder 3">
            <a:extLst>
              <a:ext uri="{FF2B5EF4-FFF2-40B4-BE49-F238E27FC236}">
                <a16:creationId xmlns:a16="http://schemas.microsoft.com/office/drawing/2014/main" id="{FAEBA0DC-5338-BD4B-B5DD-089B448AD7CA}"/>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8" name="Text Placeholder 11">
            <a:extLst>
              <a:ext uri="{FF2B5EF4-FFF2-40B4-BE49-F238E27FC236}">
                <a16:creationId xmlns:a16="http://schemas.microsoft.com/office/drawing/2014/main" id="{DB224A5C-CE45-FD4B-BF1A-7528B210756F}"/>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048123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1AB20E-8228-1841-BD5C-30E410E833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676400"/>
            <a:ext cx="10972800" cy="2133600"/>
          </a:xfrm>
        </p:spPr>
        <p:txBody>
          <a:bodyPr anchor="b"/>
          <a:lstStyle>
            <a:lvl1pPr algn="r">
              <a:spcBef>
                <a:spcPts val="0"/>
              </a:spcBef>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CTA, CONTACT INFO, ETC.</a:t>
            </a:r>
          </a:p>
        </p:txBody>
      </p:sp>
    </p:spTree>
    <p:extLst>
      <p:ext uri="{BB962C8B-B14F-4D97-AF65-F5344CB8AC3E}">
        <p14:creationId xmlns:p14="http://schemas.microsoft.com/office/powerpoint/2010/main" val="1749107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44429E-8EBE-2045-B2B0-79786E721A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1295400" y="1371600"/>
            <a:ext cx="9601200" cy="2286000"/>
          </a:xfrm>
        </p:spPr>
        <p:txBody>
          <a:bodyPr anchor="b">
            <a:noAutofit/>
          </a:bodyPr>
          <a:lstStyle>
            <a:lvl1pPr algn="ctr">
              <a:spcBef>
                <a:spcPts val="0"/>
              </a:spcBef>
              <a:defRPr sz="44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1295400" y="3657600"/>
            <a:ext cx="9601200" cy="1219200"/>
          </a:xfrm>
        </p:spPr>
        <p:txBody>
          <a:bodyPr>
            <a:noAutofit/>
          </a:bodyPr>
          <a:lstStyle>
            <a:lvl1pPr marL="0" indent="0" algn="ctr">
              <a:spcBef>
                <a:spcPts val="0"/>
              </a:spcBef>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Final Notes / CTA</a:t>
            </a:r>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12954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INCLUDE CONTACT INFORMATION HERE</a:t>
            </a:r>
          </a:p>
        </p:txBody>
      </p:sp>
    </p:spTree>
    <p:extLst>
      <p:ext uri="{BB962C8B-B14F-4D97-AF65-F5344CB8AC3E}">
        <p14:creationId xmlns:p14="http://schemas.microsoft.com/office/powerpoint/2010/main" val="3102242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9992BC-E3DD-B241-ACA8-CB09B56557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a:extLst>
              <a:ext uri="{FF2B5EF4-FFF2-40B4-BE49-F238E27FC236}">
                <a16:creationId xmlns:a16="http://schemas.microsoft.com/office/drawing/2014/main" id="{61328CFA-BA0A-F140-B0DF-AB162E3F4C2E}"/>
              </a:ext>
            </a:extLst>
          </p:cNvPr>
          <p:cNvSpPr>
            <a:spLocks noGrp="1"/>
          </p:cNvSpPr>
          <p:nvPr>
            <p:ph type="body" sz="quarter" idx="13" hasCustomPrompt="1"/>
          </p:nvPr>
        </p:nvSpPr>
        <p:spPr>
          <a:xfrm>
            <a:off x="609600" y="4876800"/>
            <a:ext cx="10972800" cy="457200"/>
          </a:xfrm>
        </p:spPr>
        <p:txBody>
          <a:bodyPr/>
          <a:lstStyle>
            <a:lvl1pPr marL="0" indent="0" algn="r">
              <a:spcBef>
                <a:spcPts val="0"/>
              </a:spcBef>
              <a:buNone/>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a:t>
            </a:r>
          </a:p>
          <a:p>
            <a:pPr lvl="0"/>
            <a:r>
              <a:rPr lang="en-US" dirty="0"/>
              <a:t>title</a:t>
            </a:r>
          </a:p>
        </p:txBody>
      </p:sp>
    </p:spTree>
    <p:extLst>
      <p:ext uri="{BB962C8B-B14F-4D97-AF65-F5344CB8AC3E}">
        <p14:creationId xmlns:p14="http://schemas.microsoft.com/office/powerpoint/2010/main" val="750185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Divi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F1AFB-1872-A64A-91F6-79155D22C7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96980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Quot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9F939E-61B0-BF4D-BA6A-B08FF7CF5CD6}"/>
              </a:ext>
            </a:extLst>
          </p:cNvPr>
          <p:cNvPicPr>
            <a:picLocks noChangeAspect="1"/>
          </p:cNvPicPr>
          <p:nvPr userDrawn="1"/>
        </p:nvPicPr>
        <p:blipFill>
          <a:blip r:embed="rId2"/>
          <a:srcRect/>
          <a:stretch/>
        </p:blipFill>
        <p:spPr>
          <a:xfrm>
            <a:off x="2381" y="0"/>
            <a:ext cx="12187237" cy="6858000"/>
          </a:xfrm>
          <a:prstGeom prst="rect">
            <a:avLst/>
          </a:prstGeom>
        </p:spPr>
      </p:pic>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l">
              <a:defRPr sz="4800" b="0" i="0" cap="none" baseline="0">
                <a:solidFill>
                  <a:schemeClr val="bg1"/>
                </a:solidFill>
                <a:latin typeface="Gentium Book Basic" panose="02000503060000020004" pitchFamily="2" charset="77"/>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0"/>
              </a:spcBef>
              <a:buNone/>
              <a:defRPr sz="1100" b="1"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USES EM DASH</a:t>
            </a:r>
          </a:p>
          <a:p>
            <a:pPr lvl="0"/>
            <a:r>
              <a:rPr lang="en-US" dirty="0"/>
              <a:t>RIGHT ALIGN</a:t>
            </a:r>
          </a:p>
        </p:txBody>
      </p:sp>
    </p:spTree>
    <p:extLst>
      <p:ext uri="{BB962C8B-B14F-4D97-AF65-F5344CB8AC3E}">
        <p14:creationId xmlns:p14="http://schemas.microsoft.com/office/powerpoint/2010/main" val="313799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39342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o Initial Bulle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825624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296368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No Initial Bulle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06672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1752599"/>
            <a:ext cx="10972800" cy="2743201"/>
          </a:xfrm>
        </p:spPr>
        <p:txBody>
          <a:bodyPr wrap="square" anchor="b"/>
          <a:lstStyle>
            <a:lvl1pPr algn="ctr">
              <a:defRPr sz="19900" b="1" i="0">
                <a:solidFill>
                  <a:schemeClr val="accent1"/>
                </a:solidFill>
                <a:latin typeface="Gentium Book Basic" panose="02000503060000020004" pitchFamily="2" charset="77"/>
              </a:defRPr>
            </a:lvl1pPr>
          </a:lstStyle>
          <a:p>
            <a:r>
              <a:rPr lang="en-US"/>
              <a:t>123</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 Placeholder 2">
            <a:extLst>
              <a:ext uri="{FF2B5EF4-FFF2-40B4-BE49-F238E27FC236}">
                <a16:creationId xmlns:a16="http://schemas.microsoft.com/office/drawing/2014/main" id="{2E40B588-5A54-D544-A8CE-EC8556D52397}"/>
              </a:ext>
            </a:extLst>
          </p:cNvPr>
          <p:cNvSpPr>
            <a:spLocks noGrp="1"/>
          </p:cNvSpPr>
          <p:nvPr>
            <p:ph type="body" idx="1" hasCustomPrompt="1"/>
          </p:nvPr>
        </p:nvSpPr>
        <p:spPr>
          <a:xfrm>
            <a:off x="3581400" y="3962400"/>
            <a:ext cx="5029198" cy="457200"/>
          </a:xfrm>
        </p:spPr>
        <p:txBody>
          <a:bodyPr anchor="b">
            <a:noAutofit/>
          </a:bodyPr>
          <a:lstStyle>
            <a:lvl1pPr marL="0" indent="0">
              <a:spcBef>
                <a:spcPts val="0"/>
              </a:spcBef>
              <a:buNone/>
              <a:defRPr sz="24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3" name="Text Placeholder 6">
            <a:extLst>
              <a:ext uri="{FF2B5EF4-FFF2-40B4-BE49-F238E27FC236}">
                <a16:creationId xmlns:a16="http://schemas.microsoft.com/office/drawing/2014/main" id="{A80FD8F8-8CFE-3441-84A6-D25A58B5F1EF}"/>
              </a:ext>
            </a:extLst>
          </p:cNvPr>
          <p:cNvSpPr>
            <a:spLocks noGrp="1"/>
          </p:cNvSpPr>
          <p:nvPr>
            <p:ph type="body" sz="quarter" idx="20"/>
          </p:nvPr>
        </p:nvSpPr>
        <p:spPr>
          <a:xfrm>
            <a:off x="3581400" y="4343400"/>
            <a:ext cx="5029200" cy="1981200"/>
          </a:xfrm>
        </p:spPr>
        <p:txBody>
          <a:bodyPr/>
          <a:lstStyle>
            <a:lvl1pPr marL="0" indent="0">
              <a:spcBef>
                <a:spcPts val="600"/>
              </a:spcBef>
              <a:buNone/>
              <a:defRPr sz="20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632EBDDC-7ED8-284C-AE15-24509455CB2A}"/>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9" name="Text Placeholder 11">
            <a:extLst>
              <a:ext uri="{FF2B5EF4-FFF2-40B4-BE49-F238E27FC236}">
                <a16:creationId xmlns:a16="http://schemas.microsoft.com/office/drawing/2014/main" id="{C7090FA4-4A48-264E-B664-FF3E87558452}"/>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UNIT NAME</a:t>
            </a:r>
          </a:p>
        </p:txBody>
      </p:sp>
    </p:spTree>
    <p:extLst>
      <p:ext uri="{BB962C8B-B14F-4D97-AF65-F5344CB8AC3E}">
        <p14:creationId xmlns:p14="http://schemas.microsoft.com/office/powerpoint/2010/main" val="1729653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16E922-93AD-CE40-B02F-12E3AA3D80CA}"/>
              </a:ext>
            </a:extLst>
          </p:cNvPr>
          <p:cNvPicPr>
            <a:picLocks noChangeAspect="1"/>
          </p:cNvPicPr>
          <p:nvPr userDrawn="1"/>
        </p:nvPicPr>
        <p:blipFill>
          <a:blip r:embed="rId19"/>
          <a:srcRect/>
          <a:stretch/>
        </p:blipFill>
        <p:spPr>
          <a:xfrm>
            <a:off x="4762" y="0"/>
            <a:ext cx="12182475" cy="6858000"/>
          </a:xfrm>
          <a:prstGeom prst="rect">
            <a:avLst/>
          </a:prstGeom>
        </p:spPr>
      </p:pic>
      <p:sp>
        <p:nvSpPr>
          <p:cNvPr id="2" name="Title Placeholder 1">
            <a:extLst>
              <a:ext uri="{FF2B5EF4-FFF2-40B4-BE49-F238E27FC236}">
                <a16:creationId xmlns:a16="http://schemas.microsoft.com/office/drawing/2014/main" id="{1FA39D2D-D91C-5046-8870-D00A2207D78F}"/>
              </a:ext>
            </a:extLst>
          </p:cNvPr>
          <p:cNvSpPr>
            <a:spLocks noGrp="1"/>
          </p:cNvSpPr>
          <p:nvPr>
            <p:ph type="title"/>
          </p:nvPr>
        </p:nvSpPr>
        <p:spPr>
          <a:xfrm>
            <a:off x="609600" y="761999"/>
            <a:ext cx="10972800" cy="91440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CDAF345-2C15-784C-8F16-306F72669876}"/>
              </a:ext>
            </a:extLst>
          </p:cNvPr>
          <p:cNvSpPr>
            <a:spLocks noGrp="1"/>
          </p:cNvSpPr>
          <p:nvPr>
            <p:ph type="body" idx="1"/>
          </p:nvPr>
        </p:nvSpPr>
        <p:spPr>
          <a:xfrm>
            <a:off x="609600" y="2057400"/>
            <a:ext cx="10972800"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B9673B7-DFA7-0947-A989-874AFA03CAF2}"/>
              </a:ext>
            </a:extLst>
          </p:cNvPr>
          <p:cNvSpPr>
            <a:spLocks noGrp="1"/>
          </p:cNvSpPr>
          <p:nvPr>
            <p:ph type="ftr" sz="quarter" idx="3"/>
          </p:nvPr>
        </p:nvSpPr>
        <p:spPr>
          <a:xfrm>
            <a:off x="7848600" y="10160"/>
            <a:ext cx="3740727" cy="523240"/>
          </a:xfrm>
          <a:prstGeom prst="rect">
            <a:avLst/>
          </a:prstGeom>
        </p:spPr>
        <p:txBody>
          <a:bodyPr vert="horz" wrap="none" lIns="91440" tIns="45720" rIns="91440" bIns="45720" rtlCol="0" anchor="ctr">
            <a:noAutofit/>
          </a:bodyPr>
          <a:lstStyle>
            <a:lvl1pPr algn="r">
              <a:defRPr sz="9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EA3DEF30-57EC-664D-8AB7-11F533FF4A7A}"/>
              </a:ext>
            </a:extLst>
          </p:cNvPr>
          <p:cNvSpPr>
            <a:spLocks noGrp="1"/>
          </p:cNvSpPr>
          <p:nvPr>
            <p:ph type="sldNum" sz="quarter" idx="4"/>
          </p:nvPr>
        </p:nvSpPr>
        <p:spPr>
          <a:xfrm>
            <a:off x="11582400" y="0"/>
            <a:ext cx="457200" cy="533400"/>
          </a:xfrm>
          <a:prstGeom prst="rect">
            <a:avLst/>
          </a:prstGeom>
        </p:spPr>
        <p:txBody>
          <a:bodyPr vert="horz" wrap="none" lIns="91440" tIns="45720" rIns="91440" bIns="45720" rtlCol="0" anchor="ctr">
            <a:noAutofit/>
          </a:bodyPr>
          <a:lstStyle>
            <a:lvl1pPr algn="r">
              <a:defRPr sz="1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4B8EE153-BF0C-9B4F-8512-164F9C8D6C2E}" type="slidenum">
              <a:rPr lang="en-US" smtClean="0"/>
              <a:pPr/>
              <a:t>‹#›</a:t>
            </a:fld>
            <a:endParaRPr lang="en-US" dirty="0"/>
          </a:p>
        </p:txBody>
      </p:sp>
      <p:sp>
        <p:nvSpPr>
          <p:cNvPr id="13" name="TextBox 12">
            <a:extLst>
              <a:ext uri="{FF2B5EF4-FFF2-40B4-BE49-F238E27FC236}">
                <a16:creationId xmlns:a16="http://schemas.microsoft.com/office/drawing/2014/main" id="{8E45BD0A-22BE-8C44-BAC5-A8DB0EF1D79A}"/>
              </a:ext>
            </a:extLst>
          </p:cNvPr>
          <p:cNvSpPr txBox="1"/>
          <p:nvPr userDrawn="1"/>
        </p:nvSpPr>
        <p:spPr>
          <a:xfrm>
            <a:off x="270885" y="0"/>
            <a:ext cx="2396115" cy="533400"/>
          </a:xfrm>
          <a:prstGeom prst="rect">
            <a:avLst/>
          </a:prstGeom>
          <a:noFill/>
        </p:spPr>
        <p:txBody>
          <a:bodyPr wrap="none" rtlCol="0" anchor="ctr">
            <a:noAutofit/>
          </a:bodyPr>
          <a:lstStyle/>
          <a:p>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Tree>
    <p:extLst>
      <p:ext uri="{BB962C8B-B14F-4D97-AF65-F5344CB8AC3E}">
        <p14:creationId xmlns:p14="http://schemas.microsoft.com/office/powerpoint/2010/main" val="25725342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3" r:id="rId4"/>
    <p:sldLayoutId id="2147483650" r:id="rId5"/>
    <p:sldLayoutId id="2147483674" r:id="rId6"/>
    <p:sldLayoutId id="2147483652" r:id="rId7"/>
    <p:sldLayoutId id="2147483675" r:id="rId8"/>
    <p:sldLayoutId id="2147483672" r:id="rId9"/>
    <p:sldLayoutId id="2147483666" r:id="rId10"/>
    <p:sldLayoutId id="2147483667" r:id="rId11"/>
    <p:sldLayoutId id="2147483668" r:id="rId12"/>
    <p:sldLayoutId id="2147483669" r:id="rId13"/>
    <p:sldLayoutId id="2147483654" r:id="rId14"/>
    <p:sldLayoutId id="2147483655" r:id="rId15"/>
    <p:sldLayoutId id="2147483671" r:id="rId16"/>
    <p:sldLayoutId id="2147483670"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2500" b="0" i="0" kern="1200" cap="all"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800"/>
        </a:spcBef>
        <a:buClr>
          <a:schemeClr val="accent1"/>
        </a:buClr>
        <a:buSzPct val="75000"/>
        <a:buFont typeface="Arial" panose="020B0604020202020204" pitchFamily="34" charset="0"/>
        <a:buChar char="•"/>
        <a:defRPr sz="2400" b="0" i="0" kern="1200">
          <a:solidFill>
            <a:schemeClr val="tx1"/>
          </a:solidFill>
          <a:latin typeface="Gentium Book Basic" panose="02000503060000020004" pitchFamily="2" charset="77"/>
          <a:ea typeface="+mn-ea"/>
          <a:cs typeface="+mn-cs"/>
        </a:defRPr>
      </a:lvl1pPr>
      <a:lvl2pPr marL="6858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9670-8048-C64C-8ED1-E2BBE6FF737D}"/>
              </a:ext>
            </a:extLst>
          </p:cNvPr>
          <p:cNvSpPr>
            <a:spLocks noGrp="1"/>
          </p:cNvSpPr>
          <p:nvPr>
            <p:ph type="ctrTitle"/>
          </p:nvPr>
        </p:nvSpPr>
        <p:spPr>
          <a:xfrm>
            <a:off x="304800" y="1676400"/>
            <a:ext cx="11277600" cy="2133600"/>
          </a:xfrm>
        </p:spPr>
        <p:txBody>
          <a:bodyPr/>
          <a:lstStyle/>
          <a:p>
            <a:r>
              <a:rPr lang="en-US" dirty="0"/>
              <a:t>Get involved, Bearcats!</a:t>
            </a:r>
          </a:p>
        </p:txBody>
      </p:sp>
      <p:sp>
        <p:nvSpPr>
          <p:cNvPr id="3" name="Subtitle 2">
            <a:extLst>
              <a:ext uri="{FF2B5EF4-FFF2-40B4-BE49-F238E27FC236}">
                <a16:creationId xmlns:a16="http://schemas.microsoft.com/office/drawing/2014/main" id="{51FF6FAE-3779-2B4D-96BE-7524CF8E5161}"/>
              </a:ext>
            </a:extLst>
          </p:cNvPr>
          <p:cNvSpPr>
            <a:spLocks noGrp="1"/>
          </p:cNvSpPr>
          <p:nvPr>
            <p:ph type="subTitle" idx="1"/>
          </p:nvPr>
        </p:nvSpPr>
        <p:spPr/>
        <p:txBody>
          <a:bodyPr/>
          <a:lstStyle/>
          <a:p>
            <a:r>
              <a:rPr lang="en-US" dirty="0"/>
              <a:t>Bearcats bound Orientation 2023</a:t>
            </a:r>
          </a:p>
        </p:txBody>
      </p:sp>
      <p:sp>
        <p:nvSpPr>
          <p:cNvPr id="6" name="Text Placeholder 5">
            <a:extLst>
              <a:ext uri="{FF2B5EF4-FFF2-40B4-BE49-F238E27FC236}">
                <a16:creationId xmlns:a16="http://schemas.microsoft.com/office/drawing/2014/main" id="{0EDAA747-0364-A34B-BCF4-1777219C7C08}"/>
              </a:ext>
            </a:extLst>
          </p:cNvPr>
          <p:cNvSpPr>
            <a:spLocks noGrp="1"/>
          </p:cNvSpPr>
          <p:nvPr>
            <p:ph type="body" sz="quarter" idx="13"/>
          </p:nvPr>
        </p:nvSpPr>
        <p:spPr/>
        <p:txBody>
          <a:bodyPr/>
          <a:lstStyle/>
          <a:p>
            <a:r>
              <a:rPr lang="en-US" dirty="0"/>
              <a:t>Student Affairs</a:t>
            </a:r>
          </a:p>
          <a:p>
            <a:r>
              <a:rPr lang="en-US" dirty="0"/>
              <a:t>ucinvolvment@uc.edu</a:t>
            </a:r>
          </a:p>
          <a:p>
            <a:endParaRPr lang="en-US" b="0" dirty="0"/>
          </a:p>
        </p:txBody>
      </p:sp>
    </p:spTree>
    <p:extLst>
      <p:ext uri="{BB962C8B-B14F-4D97-AF65-F5344CB8AC3E}">
        <p14:creationId xmlns:p14="http://schemas.microsoft.com/office/powerpoint/2010/main" val="853838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t>Fraternity and Sorority Recruitment and Intake</a:t>
            </a:r>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t>Follow @uc_FSL</a:t>
            </a:r>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a:normAutofit/>
          </a:bodyPr>
          <a:lstStyle/>
          <a:p>
            <a:r>
              <a:rPr lang="en-US" b="1" dirty="0"/>
              <a:t>Opportunities to learn more are right around the corner.</a:t>
            </a:r>
            <a:endParaRPr lang="en-US" dirty="0"/>
          </a:p>
          <a:p>
            <a:pPr lvl="1"/>
            <a:r>
              <a:rPr lang="en-US" dirty="0"/>
              <a:t>College Panhellenic Council recruitment registration ends August 13</a:t>
            </a:r>
          </a:p>
          <a:p>
            <a:pPr lvl="1"/>
            <a:r>
              <a:rPr lang="en-US" dirty="0"/>
              <a:t>Fraternity and Sorority Life Festival on August 25</a:t>
            </a:r>
          </a:p>
          <a:p>
            <a:pPr lvl="1"/>
            <a:r>
              <a:rPr lang="en-US" dirty="0"/>
              <a:t>Interfraternity Council info session on August 28</a:t>
            </a:r>
          </a:p>
          <a:p>
            <a:pPr lvl="1"/>
            <a:r>
              <a:rPr lang="en-US" dirty="0"/>
              <a:t>National Pan-Hellenic Council “Declassified” on August 30</a:t>
            </a:r>
          </a:p>
          <a:p>
            <a:pPr lvl="1"/>
            <a:r>
              <a:rPr lang="en-US" dirty="0"/>
              <a:t>Multicultural Greek Council “Meeting the Greeks” on August 31</a:t>
            </a:r>
          </a:p>
          <a:p>
            <a:pPr lvl="1">
              <a:buFont typeface="+mj-lt"/>
              <a:buAutoNum type="arabicPeriod"/>
            </a:pPr>
            <a:endParaRPr lang="en-US" dirty="0"/>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dirty="0"/>
              <a:t>Bearcat Bound Orientation / Get Involved, Bearcats!</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10</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a:lstStyle/>
          <a:p>
            <a:r>
              <a:rPr lang="en-US" dirty="0"/>
              <a:t>Fraternity and sorority members representing their organizations.</a:t>
            </a:r>
          </a:p>
        </p:txBody>
      </p:sp>
      <p:pic>
        <p:nvPicPr>
          <p:cNvPr id="6" name="Picture Placeholder 5" descr="A group of people posing for a photo&#10;&#10;Description automatically generated">
            <a:extLst>
              <a:ext uri="{FF2B5EF4-FFF2-40B4-BE49-F238E27FC236}">
                <a16:creationId xmlns:a16="http://schemas.microsoft.com/office/drawing/2014/main" id="{BDA4AB98-2645-36EB-E5E3-7C2E8221EABF}"/>
              </a:ext>
            </a:extLst>
          </p:cNvPr>
          <p:cNvPicPr>
            <a:picLocks noGrp="1" noChangeAspect="1"/>
          </p:cNvPicPr>
          <p:nvPr>
            <p:ph type="pic" sz="quarter" idx="14"/>
          </p:nvPr>
        </p:nvPicPr>
        <p:blipFill>
          <a:blip r:embed="rId3"/>
          <a:srcRect l="16312" r="16312"/>
          <a:stretch>
            <a:fillRect/>
          </a:stretch>
        </p:blipFill>
        <p:spPr/>
      </p:pic>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t>Student Affairs</a:t>
            </a:r>
          </a:p>
        </p:txBody>
      </p:sp>
    </p:spTree>
    <p:extLst>
      <p:ext uri="{BB962C8B-B14F-4D97-AF65-F5344CB8AC3E}">
        <p14:creationId xmlns:p14="http://schemas.microsoft.com/office/powerpoint/2010/main" val="1416213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87C718-08E0-004E-9044-6770308AD892}"/>
              </a:ext>
            </a:extLst>
          </p:cNvPr>
          <p:cNvSpPr>
            <a:spLocks noGrp="1"/>
          </p:cNvSpPr>
          <p:nvPr>
            <p:ph type="body" idx="1"/>
          </p:nvPr>
        </p:nvSpPr>
        <p:spPr/>
        <p:txBody>
          <a:bodyPr/>
          <a:lstStyle/>
          <a:p>
            <a:r>
              <a:rPr lang="en-US" dirty="0"/>
              <a:t>Prevention Trainings</a:t>
            </a:r>
          </a:p>
        </p:txBody>
      </p:sp>
      <p:sp>
        <p:nvSpPr>
          <p:cNvPr id="3" name="Footer Placeholder 2">
            <a:extLst>
              <a:ext uri="{FF2B5EF4-FFF2-40B4-BE49-F238E27FC236}">
                <a16:creationId xmlns:a16="http://schemas.microsoft.com/office/drawing/2014/main" id="{F5FF6D3F-F003-DC40-91B4-CB6FC33060E3}"/>
              </a:ext>
            </a:extLst>
          </p:cNvPr>
          <p:cNvSpPr>
            <a:spLocks noGrp="1"/>
          </p:cNvSpPr>
          <p:nvPr>
            <p:ph type="ftr" sz="quarter" idx="11"/>
          </p:nvPr>
        </p:nvSpPr>
        <p:spPr/>
        <p:txBody>
          <a:bodyPr/>
          <a:lstStyle/>
          <a:p>
            <a:r>
              <a:rPr lang="en-US" dirty="0"/>
              <a:t>Bearcat Bound Orientation / Get Involved, Bearcats!</a:t>
            </a:r>
          </a:p>
        </p:txBody>
      </p:sp>
      <p:sp>
        <p:nvSpPr>
          <p:cNvPr id="4" name="Slide Number Placeholder 3">
            <a:extLst>
              <a:ext uri="{FF2B5EF4-FFF2-40B4-BE49-F238E27FC236}">
                <a16:creationId xmlns:a16="http://schemas.microsoft.com/office/drawing/2014/main" id="{30340290-6E0C-2D48-BE00-497AA805D549}"/>
              </a:ext>
            </a:extLst>
          </p:cNvPr>
          <p:cNvSpPr>
            <a:spLocks noGrp="1"/>
          </p:cNvSpPr>
          <p:nvPr>
            <p:ph type="sldNum" sz="quarter" idx="12"/>
          </p:nvPr>
        </p:nvSpPr>
        <p:spPr/>
        <p:txBody>
          <a:bodyPr/>
          <a:lstStyle/>
          <a:p>
            <a:fld id="{4B8EE153-BF0C-9B4F-8512-164F9C8D6C2E}" type="slidenum">
              <a:rPr lang="en-US" smtClean="0"/>
              <a:t>11</a:t>
            </a:fld>
            <a:endParaRPr lang="en-US"/>
          </a:p>
        </p:txBody>
      </p:sp>
      <p:pic>
        <p:nvPicPr>
          <p:cNvPr id="15" name="Picture Placeholder 14" descr="Person working with laptop and notepad">
            <a:extLst>
              <a:ext uri="{FF2B5EF4-FFF2-40B4-BE49-F238E27FC236}">
                <a16:creationId xmlns:a16="http://schemas.microsoft.com/office/drawing/2014/main" id="{0214035B-2AF6-881C-E94D-3689164656B7}"/>
              </a:ext>
            </a:extLst>
          </p:cNvPr>
          <p:cNvPicPr>
            <a:picLocks noGrp="1" noChangeAspect="1"/>
          </p:cNvPicPr>
          <p:nvPr>
            <p:ph type="pic" sz="quarter" idx="16"/>
          </p:nvPr>
        </p:nvPicPr>
        <p:blipFill>
          <a:blip r:embed="rId3"/>
          <a:srcRect l="16626" r="16626"/>
          <a:stretch/>
        </p:blipFill>
        <p:spPr>
          <a:xfrm>
            <a:off x="1219200" y="2133600"/>
            <a:ext cx="1752600" cy="1752600"/>
          </a:xfrm>
        </p:spPr>
      </p:pic>
      <p:pic>
        <p:nvPicPr>
          <p:cNvPr id="20" name="Picture Placeholder 19" descr="A screenshot of a computer&#10;&#10;Description automatically generated with medium confidence">
            <a:extLst>
              <a:ext uri="{FF2B5EF4-FFF2-40B4-BE49-F238E27FC236}">
                <a16:creationId xmlns:a16="http://schemas.microsoft.com/office/drawing/2014/main" id="{9CB75054-8D87-214A-0C2A-1D7E344CCA64}"/>
              </a:ext>
            </a:extLst>
          </p:cNvPr>
          <p:cNvPicPr>
            <a:picLocks noGrp="1" noChangeAspect="1"/>
          </p:cNvPicPr>
          <p:nvPr>
            <p:ph type="pic" sz="quarter" idx="17"/>
          </p:nvPr>
        </p:nvPicPr>
        <p:blipFill>
          <a:blip r:embed="rId4"/>
          <a:srcRect l="25779" r="25779"/>
          <a:stretch>
            <a:fillRect/>
          </a:stretch>
        </p:blipFill>
        <p:spPr/>
      </p:pic>
      <p:sp>
        <p:nvSpPr>
          <p:cNvPr id="10" name="Text Placeholder 9">
            <a:extLst>
              <a:ext uri="{FF2B5EF4-FFF2-40B4-BE49-F238E27FC236}">
                <a16:creationId xmlns:a16="http://schemas.microsoft.com/office/drawing/2014/main" id="{D1C8751C-04D7-A047-A88D-20C594E178BB}"/>
              </a:ext>
            </a:extLst>
          </p:cNvPr>
          <p:cNvSpPr>
            <a:spLocks noGrp="1"/>
          </p:cNvSpPr>
          <p:nvPr>
            <p:ph type="body" idx="18"/>
          </p:nvPr>
        </p:nvSpPr>
        <p:spPr/>
        <p:txBody>
          <a:bodyPr/>
          <a:lstStyle/>
          <a:p>
            <a:r>
              <a:rPr lang="en-US" dirty="0"/>
              <a:t>getinvolved.uc.edu</a:t>
            </a:r>
          </a:p>
        </p:txBody>
      </p:sp>
      <p:sp>
        <p:nvSpPr>
          <p:cNvPr id="11" name="Text Placeholder 10">
            <a:extLst>
              <a:ext uri="{FF2B5EF4-FFF2-40B4-BE49-F238E27FC236}">
                <a16:creationId xmlns:a16="http://schemas.microsoft.com/office/drawing/2014/main" id="{66A30B57-6782-5C44-9239-6A1F9F37F620}"/>
              </a:ext>
            </a:extLst>
          </p:cNvPr>
          <p:cNvSpPr>
            <a:spLocks noGrp="1"/>
          </p:cNvSpPr>
          <p:nvPr>
            <p:ph type="body" sz="quarter" idx="20"/>
          </p:nvPr>
        </p:nvSpPr>
        <p:spPr/>
        <p:txBody>
          <a:bodyPr vert="horz" lIns="91440" tIns="45720" rIns="91440" bIns="45720" rtlCol="0" anchor="t">
            <a:noAutofit/>
          </a:bodyPr>
          <a:lstStyle/>
          <a:p>
            <a:r>
              <a:rPr lang="en-US" dirty="0">
                <a:latin typeface="Open Sans Light"/>
                <a:ea typeface="Open Sans Light"/>
                <a:cs typeface="Open Sans Light"/>
              </a:rPr>
              <a:t>See your Catalyst checklist to access the four required virtual prevention trainings</a:t>
            </a:r>
          </a:p>
        </p:txBody>
      </p:sp>
      <p:sp>
        <p:nvSpPr>
          <p:cNvPr id="12" name="Text Placeholder 11">
            <a:extLst>
              <a:ext uri="{FF2B5EF4-FFF2-40B4-BE49-F238E27FC236}">
                <a16:creationId xmlns:a16="http://schemas.microsoft.com/office/drawing/2014/main" id="{38BE6A92-33C3-0149-9456-6368642717A4}"/>
              </a:ext>
            </a:extLst>
          </p:cNvPr>
          <p:cNvSpPr>
            <a:spLocks noGrp="1"/>
          </p:cNvSpPr>
          <p:nvPr>
            <p:ph type="body" sz="quarter" idx="21"/>
          </p:nvPr>
        </p:nvSpPr>
        <p:spPr/>
        <p:txBody>
          <a:bodyPr vert="horz" lIns="91440" tIns="45720" rIns="91440" bIns="45720" rtlCol="0" anchor="t">
            <a:noAutofit/>
          </a:bodyPr>
          <a:lstStyle/>
          <a:p>
            <a:r>
              <a:rPr lang="en-US" dirty="0">
                <a:latin typeface="Open Sans Light"/>
                <a:ea typeface="Open Sans Light"/>
                <a:cs typeface="Open Sans Light"/>
              </a:rPr>
              <a:t>Check out </a:t>
            </a:r>
            <a:r>
              <a:rPr lang="en-US" dirty="0" err="1">
                <a:latin typeface="Open Sans Light"/>
                <a:ea typeface="Open Sans Light"/>
                <a:cs typeface="Open Sans Light"/>
              </a:rPr>
              <a:t>GetInvolvedUC</a:t>
            </a:r>
            <a:r>
              <a:rPr lang="en-US" dirty="0">
                <a:latin typeface="Open Sans Light"/>
                <a:ea typeface="Open Sans Light"/>
                <a:cs typeface="Open Sans Light"/>
              </a:rPr>
              <a:t> or the Corq app to explore organizations and events</a:t>
            </a:r>
          </a:p>
        </p:txBody>
      </p:sp>
      <p:sp>
        <p:nvSpPr>
          <p:cNvPr id="13" name="Text Placeholder 12">
            <a:extLst>
              <a:ext uri="{FF2B5EF4-FFF2-40B4-BE49-F238E27FC236}">
                <a16:creationId xmlns:a16="http://schemas.microsoft.com/office/drawing/2014/main" id="{428EF66F-1FBA-C842-9830-C84201D93E57}"/>
              </a:ext>
            </a:extLst>
          </p:cNvPr>
          <p:cNvSpPr>
            <a:spLocks noGrp="1"/>
          </p:cNvSpPr>
          <p:nvPr>
            <p:ph type="body" idx="22"/>
          </p:nvPr>
        </p:nvSpPr>
        <p:spPr/>
        <p:txBody>
          <a:bodyPr/>
          <a:lstStyle/>
          <a:p>
            <a:r>
              <a:rPr lang="en-US" dirty="0"/>
              <a:t>Bearcats Welcome</a:t>
            </a:r>
          </a:p>
        </p:txBody>
      </p:sp>
      <p:pic>
        <p:nvPicPr>
          <p:cNvPr id="22" name="Picture Placeholder 21">
            <a:extLst>
              <a:ext uri="{FF2B5EF4-FFF2-40B4-BE49-F238E27FC236}">
                <a16:creationId xmlns:a16="http://schemas.microsoft.com/office/drawing/2014/main" id="{714C9D53-4C8F-6628-A295-207BD91DF1EA}"/>
              </a:ext>
            </a:extLst>
          </p:cNvPr>
          <p:cNvPicPr>
            <a:picLocks noGrp="1" noChangeAspect="1"/>
          </p:cNvPicPr>
          <p:nvPr>
            <p:ph type="pic" sz="quarter" idx="23"/>
          </p:nvPr>
        </p:nvPicPr>
        <p:blipFill>
          <a:blip r:embed="rId5"/>
          <a:srcRect l="16650" r="16650"/>
          <a:stretch/>
        </p:blipFill>
        <p:spPr>
          <a:xfrm>
            <a:off x="6553200" y="2133600"/>
            <a:ext cx="1752600" cy="1752600"/>
          </a:xfrm>
        </p:spPr>
      </p:pic>
      <p:pic>
        <p:nvPicPr>
          <p:cNvPr id="24" name="Picture Placeholder 23" descr="A group of people at a table&#10;&#10;Description automatically generated with low confidence">
            <a:extLst>
              <a:ext uri="{FF2B5EF4-FFF2-40B4-BE49-F238E27FC236}">
                <a16:creationId xmlns:a16="http://schemas.microsoft.com/office/drawing/2014/main" id="{0C05ADCD-0685-D4B0-54E0-7E37C0023FF4}"/>
              </a:ext>
            </a:extLst>
          </p:cNvPr>
          <p:cNvPicPr>
            <a:picLocks noGrp="1" noChangeAspect="1"/>
          </p:cNvPicPr>
          <p:nvPr>
            <p:ph type="pic" sz="quarter" idx="24"/>
          </p:nvPr>
        </p:nvPicPr>
        <p:blipFill>
          <a:blip r:embed="rId6"/>
          <a:srcRect l="16680" r="16680"/>
          <a:stretch>
            <a:fillRect/>
          </a:stretch>
        </p:blipFill>
        <p:spPr/>
      </p:pic>
      <p:sp>
        <p:nvSpPr>
          <p:cNvPr id="16" name="Text Placeholder 15">
            <a:extLst>
              <a:ext uri="{FF2B5EF4-FFF2-40B4-BE49-F238E27FC236}">
                <a16:creationId xmlns:a16="http://schemas.microsoft.com/office/drawing/2014/main" id="{9B72C194-4072-E448-BFEA-D7C433B663ED}"/>
              </a:ext>
            </a:extLst>
          </p:cNvPr>
          <p:cNvSpPr>
            <a:spLocks noGrp="1"/>
          </p:cNvSpPr>
          <p:nvPr>
            <p:ph type="body" idx="25"/>
          </p:nvPr>
        </p:nvSpPr>
        <p:spPr/>
        <p:txBody>
          <a:bodyPr/>
          <a:lstStyle/>
          <a:p>
            <a:r>
              <a:rPr lang="en-US" dirty="0"/>
              <a:t>Involvement Fair</a:t>
            </a:r>
          </a:p>
        </p:txBody>
      </p:sp>
      <p:sp>
        <p:nvSpPr>
          <p:cNvPr id="17" name="Text Placeholder 16">
            <a:extLst>
              <a:ext uri="{FF2B5EF4-FFF2-40B4-BE49-F238E27FC236}">
                <a16:creationId xmlns:a16="http://schemas.microsoft.com/office/drawing/2014/main" id="{C395BA86-68ED-B641-905A-A22FF3491E3E}"/>
              </a:ext>
            </a:extLst>
          </p:cNvPr>
          <p:cNvSpPr>
            <a:spLocks noGrp="1"/>
          </p:cNvSpPr>
          <p:nvPr>
            <p:ph type="body" sz="quarter" idx="26"/>
          </p:nvPr>
        </p:nvSpPr>
        <p:spPr/>
        <p:txBody>
          <a:bodyPr/>
          <a:lstStyle/>
          <a:p>
            <a:r>
              <a:rPr lang="en-US" dirty="0"/>
              <a:t>Look for Bearcats Welcome events to connect with campus and your peers</a:t>
            </a:r>
          </a:p>
        </p:txBody>
      </p:sp>
      <p:sp>
        <p:nvSpPr>
          <p:cNvPr id="18" name="Text Placeholder 17">
            <a:extLst>
              <a:ext uri="{FF2B5EF4-FFF2-40B4-BE49-F238E27FC236}">
                <a16:creationId xmlns:a16="http://schemas.microsoft.com/office/drawing/2014/main" id="{E9059AAC-F096-B740-A808-490650EC437B}"/>
              </a:ext>
            </a:extLst>
          </p:cNvPr>
          <p:cNvSpPr>
            <a:spLocks noGrp="1"/>
          </p:cNvSpPr>
          <p:nvPr>
            <p:ph type="body" sz="quarter" idx="27"/>
          </p:nvPr>
        </p:nvSpPr>
        <p:spPr/>
        <p:txBody>
          <a:bodyPr vert="horz" lIns="91440" tIns="45720" rIns="91440" bIns="45720" rtlCol="0" anchor="t">
            <a:noAutofit/>
          </a:bodyPr>
          <a:lstStyle/>
          <a:p>
            <a:r>
              <a:rPr lang="en-US" dirty="0">
                <a:latin typeface="Open Sans Light"/>
                <a:ea typeface="Open Sans Light"/>
                <a:cs typeface="Open Sans Light"/>
              </a:rPr>
              <a:t>You won’t want to miss the student involvement fair and all that comes with it!</a:t>
            </a:r>
          </a:p>
        </p:txBody>
      </p:sp>
      <p:sp>
        <p:nvSpPr>
          <p:cNvPr id="30" name="Text Placeholder 29">
            <a:extLst>
              <a:ext uri="{FF2B5EF4-FFF2-40B4-BE49-F238E27FC236}">
                <a16:creationId xmlns:a16="http://schemas.microsoft.com/office/drawing/2014/main" id="{8C221993-80B3-BE43-B6F3-9A9F0B01F5A9}"/>
              </a:ext>
            </a:extLst>
          </p:cNvPr>
          <p:cNvSpPr>
            <a:spLocks noGrp="1"/>
          </p:cNvSpPr>
          <p:nvPr>
            <p:ph type="body" sz="quarter" idx="13"/>
          </p:nvPr>
        </p:nvSpPr>
        <p:spPr/>
        <p:txBody>
          <a:bodyPr/>
          <a:lstStyle/>
          <a:p>
            <a:r>
              <a:rPr lang="en-US" dirty="0"/>
              <a:t>Student Affairs</a:t>
            </a:r>
          </a:p>
        </p:txBody>
      </p:sp>
    </p:spTree>
    <p:extLst>
      <p:ext uri="{BB962C8B-B14F-4D97-AF65-F5344CB8AC3E}">
        <p14:creationId xmlns:p14="http://schemas.microsoft.com/office/powerpoint/2010/main" val="3410389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056E-5567-AC4A-BD56-FC2D3D646C82}"/>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6F62BAAD-79E1-B24A-8DA0-9B211F08B100}"/>
              </a:ext>
            </a:extLst>
          </p:cNvPr>
          <p:cNvSpPr>
            <a:spLocks noGrp="1"/>
          </p:cNvSpPr>
          <p:nvPr>
            <p:ph type="subTitle" idx="1"/>
          </p:nvPr>
        </p:nvSpPr>
        <p:spPr/>
        <p:txBody>
          <a:bodyPr/>
          <a:lstStyle/>
          <a:p>
            <a:r>
              <a:rPr lang="en-US" dirty="0"/>
              <a:t>Questions?</a:t>
            </a:r>
          </a:p>
          <a:p>
            <a:r>
              <a:rPr lang="en-US" dirty="0"/>
              <a:t>ucinvolvement@uc.edu</a:t>
            </a:r>
          </a:p>
        </p:txBody>
      </p:sp>
    </p:spTree>
    <p:extLst>
      <p:ext uri="{BB962C8B-B14F-4D97-AF65-F5344CB8AC3E}">
        <p14:creationId xmlns:p14="http://schemas.microsoft.com/office/powerpoint/2010/main" val="2679157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87C718-08E0-004E-9044-6770308AD892}"/>
              </a:ext>
            </a:extLst>
          </p:cNvPr>
          <p:cNvSpPr>
            <a:spLocks noGrp="1"/>
          </p:cNvSpPr>
          <p:nvPr>
            <p:ph type="body" idx="1"/>
          </p:nvPr>
        </p:nvSpPr>
        <p:spPr/>
        <p:txBody>
          <a:bodyPr/>
          <a:lstStyle/>
          <a:p>
            <a:r>
              <a:rPr lang="en-US" dirty="0"/>
              <a:t>Explore Research</a:t>
            </a:r>
          </a:p>
        </p:txBody>
      </p:sp>
      <p:sp>
        <p:nvSpPr>
          <p:cNvPr id="3" name="Footer Placeholder 2">
            <a:extLst>
              <a:ext uri="{FF2B5EF4-FFF2-40B4-BE49-F238E27FC236}">
                <a16:creationId xmlns:a16="http://schemas.microsoft.com/office/drawing/2014/main" id="{F5FF6D3F-F003-DC40-91B4-CB6FC33060E3}"/>
              </a:ext>
            </a:extLst>
          </p:cNvPr>
          <p:cNvSpPr>
            <a:spLocks noGrp="1"/>
          </p:cNvSpPr>
          <p:nvPr>
            <p:ph type="ftr" sz="quarter" idx="11"/>
          </p:nvPr>
        </p:nvSpPr>
        <p:spPr/>
        <p:txBody>
          <a:bodyPr/>
          <a:lstStyle/>
          <a:p>
            <a:r>
              <a:rPr lang="en-US" dirty="0"/>
              <a:t>Bearcat Bound Orientation / Get Involved, Bearcats!</a:t>
            </a:r>
          </a:p>
        </p:txBody>
      </p:sp>
      <p:sp>
        <p:nvSpPr>
          <p:cNvPr id="4" name="Slide Number Placeholder 3">
            <a:extLst>
              <a:ext uri="{FF2B5EF4-FFF2-40B4-BE49-F238E27FC236}">
                <a16:creationId xmlns:a16="http://schemas.microsoft.com/office/drawing/2014/main" id="{30340290-6E0C-2D48-BE00-497AA805D549}"/>
              </a:ext>
            </a:extLst>
          </p:cNvPr>
          <p:cNvSpPr>
            <a:spLocks noGrp="1"/>
          </p:cNvSpPr>
          <p:nvPr>
            <p:ph type="sldNum" sz="quarter" idx="12"/>
          </p:nvPr>
        </p:nvSpPr>
        <p:spPr/>
        <p:txBody>
          <a:bodyPr/>
          <a:lstStyle/>
          <a:p>
            <a:fld id="{4B8EE153-BF0C-9B4F-8512-164F9C8D6C2E}" type="slidenum">
              <a:rPr lang="en-US" smtClean="0"/>
              <a:t>2</a:t>
            </a:fld>
            <a:endParaRPr lang="en-US"/>
          </a:p>
        </p:txBody>
      </p:sp>
      <p:pic>
        <p:nvPicPr>
          <p:cNvPr id="15" name="Picture Placeholder 14" descr="A person and person in lab coats&#10;&#10;Description automatically generated with medium confidence">
            <a:extLst>
              <a:ext uri="{FF2B5EF4-FFF2-40B4-BE49-F238E27FC236}">
                <a16:creationId xmlns:a16="http://schemas.microsoft.com/office/drawing/2014/main" id="{BA713712-AA72-80B3-3169-A05A95364BF0}"/>
              </a:ext>
            </a:extLst>
          </p:cNvPr>
          <p:cNvPicPr>
            <a:picLocks noGrp="1" noChangeAspect="1"/>
          </p:cNvPicPr>
          <p:nvPr>
            <p:ph type="pic" sz="quarter" idx="16"/>
          </p:nvPr>
        </p:nvPicPr>
        <p:blipFill>
          <a:blip r:embed="rId3"/>
          <a:srcRect l="16785" r="16785"/>
          <a:stretch>
            <a:fillRect/>
          </a:stretch>
        </p:blipFill>
        <p:spPr/>
      </p:pic>
      <p:pic>
        <p:nvPicPr>
          <p:cNvPr id="20" name="Picture Placeholder 19" descr="A group of people holding baseball bats&#10;&#10;Description automatically generated with low confidence">
            <a:extLst>
              <a:ext uri="{FF2B5EF4-FFF2-40B4-BE49-F238E27FC236}">
                <a16:creationId xmlns:a16="http://schemas.microsoft.com/office/drawing/2014/main" id="{503111B9-83C9-362B-51C5-CAD7A9A71197}"/>
              </a:ext>
            </a:extLst>
          </p:cNvPr>
          <p:cNvPicPr>
            <a:picLocks noGrp="1" noChangeAspect="1"/>
          </p:cNvPicPr>
          <p:nvPr>
            <p:ph type="pic" sz="quarter" idx="17"/>
          </p:nvPr>
        </p:nvPicPr>
        <p:blipFill>
          <a:blip r:embed="rId4"/>
          <a:srcRect l="16704" r="16704"/>
          <a:stretch>
            <a:fillRect/>
          </a:stretch>
        </p:blipFill>
        <p:spPr/>
      </p:pic>
      <p:sp>
        <p:nvSpPr>
          <p:cNvPr id="10" name="Text Placeholder 9">
            <a:extLst>
              <a:ext uri="{FF2B5EF4-FFF2-40B4-BE49-F238E27FC236}">
                <a16:creationId xmlns:a16="http://schemas.microsoft.com/office/drawing/2014/main" id="{D1C8751C-04D7-A047-A88D-20C594E178BB}"/>
              </a:ext>
            </a:extLst>
          </p:cNvPr>
          <p:cNvSpPr>
            <a:spLocks noGrp="1"/>
          </p:cNvSpPr>
          <p:nvPr>
            <p:ph type="body" idx="18"/>
          </p:nvPr>
        </p:nvSpPr>
        <p:spPr/>
        <p:txBody>
          <a:bodyPr/>
          <a:lstStyle/>
          <a:p>
            <a:r>
              <a:rPr lang="en-US" dirty="0"/>
              <a:t>Go Bearcats!</a:t>
            </a:r>
          </a:p>
        </p:txBody>
      </p:sp>
      <p:sp>
        <p:nvSpPr>
          <p:cNvPr id="11" name="Text Placeholder 10">
            <a:extLst>
              <a:ext uri="{FF2B5EF4-FFF2-40B4-BE49-F238E27FC236}">
                <a16:creationId xmlns:a16="http://schemas.microsoft.com/office/drawing/2014/main" id="{66A30B57-6782-5C44-9239-6A1F9F37F620}"/>
              </a:ext>
            </a:extLst>
          </p:cNvPr>
          <p:cNvSpPr>
            <a:spLocks noGrp="1"/>
          </p:cNvSpPr>
          <p:nvPr>
            <p:ph type="body" sz="quarter" idx="20"/>
          </p:nvPr>
        </p:nvSpPr>
        <p:spPr/>
        <p:txBody>
          <a:bodyPr vert="horz" lIns="91440" tIns="45720" rIns="91440" bIns="45720" rtlCol="0" anchor="t">
            <a:noAutofit/>
          </a:bodyPr>
          <a:lstStyle/>
          <a:p>
            <a:r>
              <a:rPr lang="en-US" dirty="0">
                <a:latin typeface="Open Sans Light"/>
                <a:ea typeface="Open Sans Light"/>
                <a:cs typeface="Open Sans Light"/>
              </a:rPr>
              <a:t>Undergraduate research opportunities are available for all fields of study</a:t>
            </a:r>
          </a:p>
        </p:txBody>
      </p:sp>
      <p:sp>
        <p:nvSpPr>
          <p:cNvPr id="12" name="Text Placeholder 11">
            <a:extLst>
              <a:ext uri="{FF2B5EF4-FFF2-40B4-BE49-F238E27FC236}">
                <a16:creationId xmlns:a16="http://schemas.microsoft.com/office/drawing/2014/main" id="{38BE6A92-33C3-0149-9456-6368642717A4}"/>
              </a:ext>
            </a:extLst>
          </p:cNvPr>
          <p:cNvSpPr>
            <a:spLocks noGrp="1"/>
          </p:cNvSpPr>
          <p:nvPr>
            <p:ph type="body" sz="quarter" idx="21"/>
          </p:nvPr>
        </p:nvSpPr>
        <p:spPr/>
        <p:txBody>
          <a:bodyPr/>
          <a:lstStyle/>
          <a:p>
            <a:r>
              <a:rPr lang="en-US" dirty="0"/>
              <a:t>Share your Bearcat Pride by cheering on one of our 16 Division 1 athletic teams</a:t>
            </a:r>
          </a:p>
        </p:txBody>
      </p:sp>
      <p:sp>
        <p:nvSpPr>
          <p:cNvPr id="13" name="Text Placeholder 12">
            <a:extLst>
              <a:ext uri="{FF2B5EF4-FFF2-40B4-BE49-F238E27FC236}">
                <a16:creationId xmlns:a16="http://schemas.microsoft.com/office/drawing/2014/main" id="{428EF66F-1FBA-C842-9830-C84201D93E57}"/>
              </a:ext>
            </a:extLst>
          </p:cNvPr>
          <p:cNvSpPr>
            <a:spLocks noGrp="1"/>
          </p:cNvSpPr>
          <p:nvPr>
            <p:ph type="body" idx="22"/>
          </p:nvPr>
        </p:nvSpPr>
        <p:spPr/>
        <p:txBody>
          <a:bodyPr/>
          <a:lstStyle/>
          <a:p>
            <a:r>
              <a:rPr lang="en-US" dirty="0"/>
              <a:t>Student Organizations</a:t>
            </a:r>
          </a:p>
        </p:txBody>
      </p:sp>
      <p:pic>
        <p:nvPicPr>
          <p:cNvPr id="22" name="Picture Placeholder 21">
            <a:extLst>
              <a:ext uri="{FF2B5EF4-FFF2-40B4-BE49-F238E27FC236}">
                <a16:creationId xmlns:a16="http://schemas.microsoft.com/office/drawing/2014/main" id="{1365A9E0-E003-8E8B-69F3-668F9A6AC6C5}"/>
              </a:ext>
            </a:extLst>
          </p:cNvPr>
          <p:cNvPicPr>
            <a:picLocks noGrp="1" noChangeAspect="1"/>
          </p:cNvPicPr>
          <p:nvPr>
            <p:ph type="pic" sz="quarter" idx="23"/>
          </p:nvPr>
        </p:nvPicPr>
        <p:blipFill>
          <a:blip r:embed="rId5"/>
          <a:srcRect l="16680" r="16680"/>
          <a:stretch/>
        </p:blipFill>
        <p:spPr>
          <a:xfrm>
            <a:off x="6553200" y="2133600"/>
            <a:ext cx="1752600" cy="1752600"/>
          </a:xfrm>
        </p:spPr>
      </p:pic>
      <p:pic>
        <p:nvPicPr>
          <p:cNvPr id="24" name="Picture Placeholder 23" descr="Sea of hands in the middle">
            <a:extLst>
              <a:ext uri="{FF2B5EF4-FFF2-40B4-BE49-F238E27FC236}">
                <a16:creationId xmlns:a16="http://schemas.microsoft.com/office/drawing/2014/main" id="{2587571E-E6D0-AB1B-1708-64E2B7177553}"/>
              </a:ext>
            </a:extLst>
          </p:cNvPr>
          <p:cNvPicPr>
            <a:picLocks noGrp="1" noChangeAspect="1"/>
          </p:cNvPicPr>
          <p:nvPr>
            <p:ph type="pic" sz="quarter" idx="24"/>
          </p:nvPr>
        </p:nvPicPr>
        <p:blipFill>
          <a:blip r:embed="rId6"/>
          <a:srcRect l="16675" r="16675"/>
          <a:stretch/>
        </p:blipFill>
        <p:spPr>
          <a:xfrm>
            <a:off x="9220200" y="2133600"/>
            <a:ext cx="1752600" cy="1752600"/>
          </a:xfrm>
        </p:spPr>
      </p:pic>
      <p:sp>
        <p:nvSpPr>
          <p:cNvPr id="16" name="Text Placeholder 15">
            <a:extLst>
              <a:ext uri="{FF2B5EF4-FFF2-40B4-BE49-F238E27FC236}">
                <a16:creationId xmlns:a16="http://schemas.microsoft.com/office/drawing/2014/main" id="{9B72C194-4072-E448-BFEA-D7C433B663ED}"/>
              </a:ext>
            </a:extLst>
          </p:cNvPr>
          <p:cNvSpPr>
            <a:spLocks noGrp="1"/>
          </p:cNvSpPr>
          <p:nvPr>
            <p:ph type="body" idx="25"/>
          </p:nvPr>
        </p:nvSpPr>
        <p:spPr/>
        <p:txBody>
          <a:bodyPr/>
          <a:lstStyle/>
          <a:p>
            <a:r>
              <a:rPr lang="en-US" dirty="0"/>
              <a:t>Community Service</a:t>
            </a:r>
          </a:p>
        </p:txBody>
      </p:sp>
      <p:sp>
        <p:nvSpPr>
          <p:cNvPr id="17" name="Text Placeholder 16">
            <a:extLst>
              <a:ext uri="{FF2B5EF4-FFF2-40B4-BE49-F238E27FC236}">
                <a16:creationId xmlns:a16="http://schemas.microsoft.com/office/drawing/2014/main" id="{C395BA86-68ED-B641-905A-A22FF3491E3E}"/>
              </a:ext>
            </a:extLst>
          </p:cNvPr>
          <p:cNvSpPr>
            <a:spLocks noGrp="1"/>
          </p:cNvSpPr>
          <p:nvPr>
            <p:ph type="body" sz="quarter" idx="26"/>
          </p:nvPr>
        </p:nvSpPr>
        <p:spPr/>
        <p:txBody>
          <a:bodyPr/>
          <a:lstStyle/>
          <a:p>
            <a:r>
              <a:rPr lang="en-US" dirty="0"/>
              <a:t>Join one of over 800 registered student  organizations here at UC</a:t>
            </a:r>
          </a:p>
        </p:txBody>
      </p:sp>
      <p:sp>
        <p:nvSpPr>
          <p:cNvPr id="18" name="Text Placeholder 17">
            <a:extLst>
              <a:ext uri="{FF2B5EF4-FFF2-40B4-BE49-F238E27FC236}">
                <a16:creationId xmlns:a16="http://schemas.microsoft.com/office/drawing/2014/main" id="{E9059AAC-F096-B740-A808-490650EC437B}"/>
              </a:ext>
            </a:extLst>
          </p:cNvPr>
          <p:cNvSpPr>
            <a:spLocks noGrp="1"/>
          </p:cNvSpPr>
          <p:nvPr>
            <p:ph type="body" sz="quarter" idx="27"/>
          </p:nvPr>
        </p:nvSpPr>
        <p:spPr/>
        <p:txBody>
          <a:bodyPr/>
          <a:lstStyle/>
          <a:p>
            <a:r>
              <a:rPr lang="en-US" dirty="0"/>
              <a:t>Volunteer in the community and develop your skills while making and impact</a:t>
            </a:r>
          </a:p>
        </p:txBody>
      </p:sp>
      <p:sp>
        <p:nvSpPr>
          <p:cNvPr id="30" name="Text Placeholder 29">
            <a:extLst>
              <a:ext uri="{FF2B5EF4-FFF2-40B4-BE49-F238E27FC236}">
                <a16:creationId xmlns:a16="http://schemas.microsoft.com/office/drawing/2014/main" id="{8C221993-80B3-BE43-B6F3-9A9F0B01F5A9}"/>
              </a:ext>
            </a:extLst>
          </p:cNvPr>
          <p:cNvSpPr>
            <a:spLocks noGrp="1"/>
          </p:cNvSpPr>
          <p:nvPr>
            <p:ph type="body" sz="quarter" idx="13"/>
          </p:nvPr>
        </p:nvSpPr>
        <p:spPr/>
        <p:txBody>
          <a:bodyPr/>
          <a:lstStyle/>
          <a:p>
            <a:r>
              <a:rPr lang="en-US" dirty="0"/>
              <a:t>Student Affairs</a:t>
            </a:r>
          </a:p>
        </p:txBody>
      </p:sp>
    </p:spTree>
    <p:extLst>
      <p:ext uri="{BB962C8B-B14F-4D97-AF65-F5344CB8AC3E}">
        <p14:creationId xmlns:p14="http://schemas.microsoft.com/office/powerpoint/2010/main" val="849691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87C718-08E0-004E-9044-6770308AD892}"/>
              </a:ext>
            </a:extLst>
          </p:cNvPr>
          <p:cNvSpPr>
            <a:spLocks noGrp="1"/>
          </p:cNvSpPr>
          <p:nvPr>
            <p:ph type="body" idx="1"/>
          </p:nvPr>
        </p:nvSpPr>
        <p:spPr>
          <a:xfrm>
            <a:off x="685800" y="4118517"/>
            <a:ext cx="2743200" cy="457200"/>
          </a:xfrm>
        </p:spPr>
        <p:txBody>
          <a:bodyPr/>
          <a:lstStyle/>
          <a:p>
            <a:r>
              <a:rPr lang="en-US" dirty="0"/>
              <a:t>Fraternities and Sororities</a:t>
            </a:r>
          </a:p>
        </p:txBody>
      </p:sp>
      <p:sp>
        <p:nvSpPr>
          <p:cNvPr id="3" name="Footer Placeholder 2">
            <a:extLst>
              <a:ext uri="{FF2B5EF4-FFF2-40B4-BE49-F238E27FC236}">
                <a16:creationId xmlns:a16="http://schemas.microsoft.com/office/drawing/2014/main" id="{F5FF6D3F-F003-DC40-91B4-CB6FC33060E3}"/>
              </a:ext>
            </a:extLst>
          </p:cNvPr>
          <p:cNvSpPr>
            <a:spLocks noGrp="1"/>
          </p:cNvSpPr>
          <p:nvPr>
            <p:ph type="ftr" sz="quarter" idx="11"/>
          </p:nvPr>
        </p:nvSpPr>
        <p:spPr/>
        <p:txBody>
          <a:bodyPr/>
          <a:lstStyle/>
          <a:p>
            <a:r>
              <a:rPr lang="en-US" dirty="0"/>
              <a:t>Bearcat Bound Orientation / Get Involved, Bearcats!</a:t>
            </a:r>
          </a:p>
        </p:txBody>
      </p:sp>
      <p:sp>
        <p:nvSpPr>
          <p:cNvPr id="4" name="Slide Number Placeholder 3">
            <a:extLst>
              <a:ext uri="{FF2B5EF4-FFF2-40B4-BE49-F238E27FC236}">
                <a16:creationId xmlns:a16="http://schemas.microsoft.com/office/drawing/2014/main" id="{30340290-6E0C-2D48-BE00-497AA805D549}"/>
              </a:ext>
            </a:extLst>
          </p:cNvPr>
          <p:cNvSpPr>
            <a:spLocks noGrp="1"/>
          </p:cNvSpPr>
          <p:nvPr>
            <p:ph type="sldNum" sz="quarter" idx="12"/>
          </p:nvPr>
        </p:nvSpPr>
        <p:spPr/>
        <p:txBody>
          <a:bodyPr/>
          <a:lstStyle/>
          <a:p>
            <a:fld id="{4B8EE153-BF0C-9B4F-8512-164F9C8D6C2E}" type="slidenum">
              <a:rPr lang="en-US" smtClean="0"/>
              <a:t>3</a:t>
            </a:fld>
            <a:endParaRPr lang="en-US"/>
          </a:p>
        </p:txBody>
      </p:sp>
      <p:pic>
        <p:nvPicPr>
          <p:cNvPr id="15" name="Picture Placeholder 14">
            <a:extLst>
              <a:ext uri="{FF2B5EF4-FFF2-40B4-BE49-F238E27FC236}">
                <a16:creationId xmlns:a16="http://schemas.microsoft.com/office/drawing/2014/main" id="{BA713712-AA72-80B3-3169-A05A95364BF0}"/>
              </a:ext>
            </a:extLst>
          </p:cNvPr>
          <p:cNvPicPr>
            <a:picLocks noGrp="1" noChangeAspect="1"/>
          </p:cNvPicPr>
          <p:nvPr>
            <p:ph type="pic" sz="quarter" idx="16"/>
          </p:nvPr>
        </p:nvPicPr>
        <p:blipFill>
          <a:blip r:embed="rId3"/>
          <a:srcRect l="21575" r="21575"/>
          <a:stretch/>
        </p:blipFill>
        <p:spPr>
          <a:xfrm>
            <a:off x="1219200" y="2133600"/>
            <a:ext cx="1752600" cy="1752600"/>
          </a:xfrm>
        </p:spPr>
      </p:pic>
      <p:pic>
        <p:nvPicPr>
          <p:cNvPr id="20" name="Picture Placeholder 19">
            <a:extLst>
              <a:ext uri="{FF2B5EF4-FFF2-40B4-BE49-F238E27FC236}">
                <a16:creationId xmlns:a16="http://schemas.microsoft.com/office/drawing/2014/main" id="{503111B9-83C9-362B-51C5-CAD7A9A71197}"/>
              </a:ext>
            </a:extLst>
          </p:cNvPr>
          <p:cNvPicPr>
            <a:picLocks noGrp="1" noChangeAspect="1"/>
          </p:cNvPicPr>
          <p:nvPr>
            <p:ph type="pic" sz="quarter" idx="17"/>
          </p:nvPr>
        </p:nvPicPr>
        <p:blipFill>
          <a:blip r:embed="rId4"/>
          <a:srcRect l="29452" r="29452"/>
          <a:stretch/>
        </p:blipFill>
        <p:spPr>
          <a:xfrm>
            <a:off x="3886200" y="2133600"/>
            <a:ext cx="1752600" cy="1752600"/>
          </a:xfrm>
        </p:spPr>
      </p:pic>
      <p:sp>
        <p:nvSpPr>
          <p:cNvPr id="10" name="Text Placeholder 9">
            <a:extLst>
              <a:ext uri="{FF2B5EF4-FFF2-40B4-BE49-F238E27FC236}">
                <a16:creationId xmlns:a16="http://schemas.microsoft.com/office/drawing/2014/main" id="{D1C8751C-04D7-A047-A88D-20C594E178BB}"/>
              </a:ext>
            </a:extLst>
          </p:cNvPr>
          <p:cNvSpPr>
            <a:spLocks noGrp="1"/>
          </p:cNvSpPr>
          <p:nvPr>
            <p:ph type="body" idx="18"/>
          </p:nvPr>
        </p:nvSpPr>
        <p:spPr>
          <a:xfrm>
            <a:off x="3505200" y="4118517"/>
            <a:ext cx="2514599" cy="457200"/>
          </a:xfrm>
        </p:spPr>
        <p:txBody>
          <a:bodyPr/>
          <a:lstStyle/>
          <a:p>
            <a:r>
              <a:rPr lang="en-US" dirty="0">
                <a:latin typeface="Open Sans Semibold"/>
                <a:ea typeface="Open Sans Semibold"/>
                <a:cs typeface="Open Sans Semibold"/>
              </a:rPr>
              <a:t>Competitive Organizations</a:t>
            </a:r>
            <a:endParaRPr lang="en-US" dirty="0"/>
          </a:p>
        </p:txBody>
      </p:sp>
      <p:sp>
        <p:nvSpPr>
          <p:cNvPr id="11" name="Text Placeholder 10">
            <a:extLst>
              <a:ext uri="{FF2B5EF4-FFF2-40B4-BE49-F238E27FC236}">
                <a16:creationId xmlns:a16="http://schemas.microsoft.com/office/drawing/2014/main" id="{66A30B57-6782-5C44-9239-6A1F9F37F620}"/>
              </a:ext>
            </a:extLst>
          </p:cNvPr>
          <p:cNvSpPr>
            <a:spLocks noGrp="1"/>
          </p:cNvSpPr>
          <p:nvPr>
            <p:ph type="body" sz="quarter" idx="20"/>
          </p:nvPr>
        </p:nvSpPr>
        <p:spPr>
          <a:xfrm>
            <a:off x="838200" y="4499517"/>
            <a:ext cx="2514600" cy="1828800"/>
          </a:xfrm>
        </p:spPr>
        <p:txBody>
          <a:bodyPr/>
          <a:lstStyle/>
          <a:p>
            <a:r>
              <a:rPr lang="en-US" dirty="0"/>
              <a:t>Join a fraternity or sorority and find a home away from home where you can thrive </a:t>
            </a:r>
          </a:p>
        </p:txBody>
      </p:sp>
      <p:sp>
        <p:nvSpPr>
          <p:cNvPr id="12" name="Text Placeholder 11">
            <a:extLst>
              <a:ext uri="{FF2B5EF4-FFF2-40B4-BE49-F238E27FC236}">
                <a16:creationId xmlns:a16="http://schemas.microsoft.com/office/drawing/2014/main" id="{38BE6A92-33C3-0149-9456-6368642717A4}"/>
              </a:ext>
            </a:extLst>
          </p:cNvPr>
          <p:cNvSpPr>
            <a:spLocks noGrp="1"/>
          </p:cNvSpPr>
          <p:nvPr>
            <p:ph type="body" sz="quarter" idx="21"/>
          </p:nvPr>
        </p:nvSpPr>
        <p:spPr>
          <a:xfrm>
            <a:off x="3505200" y="4499517"/>
            <a:ext cx="2514600" cy="1828800"/>
          </a:xfrm>
        </p:spPr>
        <p:txBody>
          <a:bodyPr/>
          <a:lstStyle/>
          <a:p>
            <a:r>
              <a:rPr lang="en-US" dirty="0"/>
              <a:t>Compete in a club sport, academic intercollegiate organization, or E-Sport</a:t>
            </a:r>
          </a:p>
        </p:txBody>
      </p:sp>
      <p:sp>
        <p:nvSpPr>
          <p:cNvPr id="13" name="Text Placeholder 12">
            <a:extLst>
              <a:ext uri="{FF2B5EF4-FFF2-40B4-BE49-F238E27FC236}">
                <a16:creationId xmlns:a16="http://schemas.microsoft.com/office/drawing/2014/main" id="{428EF66F-1FBA-C842-9830-C84201D93E57}"/>
              </a:ext>
            </a:extLst>
          </p:cNvPr>
          <p:cNvSpPr>
            <a:spLocks noGrp="1"/>
          </p:cNvSpPr>
          <p:nvPr>
            <p:ph type="body" idx="22"/>
          </p:nvPr>
        </p:nvSpPr>
        <p:spPr>
          <a:xfrm>
            <a:off x="6172200" y="4118517"/>
            <a:ext cx="2514599" cy="457200"/>
          </a:xfrm>
        </p:spPr>
        <p:txBody>
          <a:bodyPr/>
          <a:lstStyle/>
          <a:p>
            <a:r>
              <a:rPr lang="en-US" dirty="0"/>
              <a:t>Step into Leadership</a:t>
            </a:r>
          </a:p>
        </p:txBody>
      </p:sp>
      <p:pic>
        <p:nvPicPr>
          <p:cNvPr id="22" name="Picture Placeholder 21">
            <a:extLst>
              <a:ext uri="{FF2B5EF4-FFF2-40B4-BE49-F238E27FC236}">
                <a16:creationId xmlns:a16="http://schemas.microsoft.com/office/drawing/2014/main" id="{1365A9E0-E003-8E8B-69F3-668F9A6AC6C5}"/>
              </a:ext>
            </a:extLst>
          </p:cNvPr>
          <p:cNvPicPr>
            <a:picLocks noGrp="1" noChangeAspect="1"/>
          </p:cNvPicPr>
          <p:nvPr>
            <p:ph type="pic" sz="quarter" idx="23"/>
          </p:nvPr>
        </p:nvPicPr>
        <p:blipFill>
          <a:blip r:embed="rId5"/>
          <a:srcRect l="15918" r="15918"/>
          <a:stretch/>
        </p:blipFill>
        <p:spPr>
          <a:xfrm>
            <a:off x="6553200" y="2133600"/>
            <a:ext cx="1752600" cy="1752600"/>
          </a:xfrm>
        </p:spPr>
      </p:pic>
      <p:pic>
        <p:nvPicPr>
          <p:cNvPr id="24" name="Picture Placeholder 23">
            <a:extLst>
              <a:ext uri="{FF2B5EF4-FFF2-40B4-BE49-F238E27FC236}">
                <a16:creationId xmlns:a16="http://schemas.microsoft.com/office/drawing/2014/main" id="{2587571E-E6D0-AB1B-1708-64E2B7177553}"/>
              </a:ext>
            </a:extLst>
          </p:cNvPr>
          <p:cNvPicPr>
            <a:picLocks noGrp="1" noChangeAspect="1"/>
          </p:cNvPicPr>
          <p:nvPr>
            <p:ph type="pic" sz="quarter" idx="24"/>
          </p:nvPr>
        </p:nvPicPr>
        <p:blipFill>
          <a:blip r:embed="rId6"/>
          <a:srcRect l="16704" r="16704"/>
          <a:stretch/>
        </p:blipFill>
        <p:spPr>
          <a:xfrm>
            <a:off x="9220200" y="2133600"/>
            <a:ext cx="1752600" cy="1752600"/>
          </a:xfrm>
        </p:spPr>
      </p:pic>
      <p:sp>
        <p:nvSpPr>
          <p:cNvPr id="16" name="Text Placeholder 15">
            <a:extLst>
              <a:ext uri="{FF2B5EF4-FFF2-40B4-BE49-F238E27FC236}">
                <a16:creationId xmlns:a16="http://schemas.microsoft.com/office/drawing/2014/main" id="{9B72C194-4072-E448-BFEA-D7C433B663ED}"/>
              </a:ext>
            </a:extLst>
          </p:cNvPr>
          <p:cNvSpPr>
            <a:spLocks noGrp="1"/>
          </p:cNvSpPr>
          <p:nvPr>
            <p:ph type="body" idx="25"/>
          </p:nvPr>
        </p:nvSpPr>
        <p:spPr>
          <a:xfrm>
            <a:off x="8839200" y="4118517"/>
            <a:ext cx="2514599" cy="457200"/>
          </a:xfrm>
        </p:spPr>
        <p:txBody>
          <a:bodyPr/>
          <a:lstStyle/>
          <a:p>
            <a:r>
              <a:rPr lang="en-US" dirty="0"/>
              <a:t>Cultural Experiences</a:t>
            </a:r>
          </a:p>
        </p:txBody>
      </p:sp>
      <p:sp>
        <p:nvSpPr>
          <p:cNvPr id="17" name="Text Placeholder 16">
            <a:extLst>
              <a:ext uri="{FF2B5EF4-FFF2-40B4-BE49-F238E27FC236}">
                <a16:creationId xmlns:a16="http://schemas.microsoft.com/office/drawing/2014/main" id="{C395BA86-68ED-B641-905A-A22FF3491E3E}"/>
              </a:ext>
            </a:extLst>
          </p:cNvPr>
          <p:cNvSpPr>
            <a:spLocks noGrp="1"/>
          </p:cNvSpPr>
          <p:nvPr>
            <p:ph type="body" sz="quarter" idx="26"/>
          </p:nvPr>
        </p:nvSpPr>
        <p:spPr>
          <a:xfrm>
            <a:off x="6172200" y="4499517"/>
            <a:ext cx="2514600" cy="1828800"/>
          </a:xfrm>
        </p:spPr>
        <p:txBody>
          <a:bodyPr/>
          <a:lstStyle/>
          <a:p>
            <a:r>
              <a:rPr lang="en-US" dirty="0"/>
              <a:t>Get active in your college tribunal, hall government, or student government</a:t>
            </a:r>
          </a:p>
        </p:txBody>
      </p:sp>
      <p:sp>
        <p:nvSpPr>
          <p:cNvPr id="18" name="Text Placeholder 17">
            <a:extLst>
              <a:ext uri="{FF2B5EF4-FFF2-40B4-BE49-F238E27FC236}">
                <a16:creationId xmlns:a16="http://schemas.microsoft.com/office/drawing/2014/main" id="{E9059AAC-F096-B740-A808-490650EC437B}"/>
              </a:ext>
            </a:extLst>
          </p:cNvPr>
          <p:cNvSpPr>
            <a:spLocks noGrp="1"/>
          </p:cNvSpPr>
          <p:nvPr>
            <p:ph type="body" sz="quarter" idx="27"/>
          </p:nvPr>
        </p:nvSpPr>
        <p:spPr>
          <a:xfrm>
            <a:off x="8839200" y="4499517"/>
            <a:ext cx="2514600" cy="1828800"/>
          </a:xfrm>
        </p:spPr>
        <p:txBody>
          <a:bodyPr/>
          <a:lstStyle/>
          <a:p>
            <a:r>
              <a:rPr lang="en-US" dirty="0"/>
              <a:t>Take part in events that showcase cultures across the globe, or study abroad</a:t>
            </a:r>
          </a:p>
        </p:txBody>
      </p:sp>
      <p:sp>
        <p:nvSpPr>
          <p:cNvPr id="30" name="Text Placeholder 29">
            <a:extLst>
              <a:ext uri="{FF2B5EF4-FFF2-40B4-BE49-F238E27FC236}">
                <a16:creationId xmlns:a16="http://schemas.microsoft.com/office/drawing/2014/main" id="{8C221993-80B3-BE43-B6F3-9A9F0B01F5A9}"/>
              </a:ext>
            </a:extLst>
          </p:cNvPr>
          <p:cNvSpPr>
            <a:spLocks noGrp="1"/>
          </p:cNvSpPr>
          <p:nvPr>
            <p:ph type="body" sz="quarter" idx="13"/>
          </p:nvPr>
        </p:nvSpPr>
        <p:spPr/>
        <p:txBody>
          <a:bodyPr/>
          <a:lstStyle/>
          <a:p>
            <a:r>
              <a:rPr lang="en-US" dirty="0"/>
              <a:t>Student Affairs</a:t>
            </a:r>
          </a:p>
        </p:txBody>
      </p:sp>
    </p:spTree>
    <p:extLst>
      <p:ext uri="{BB962C8B-B14F-4D97-AF65-F5344CB8AC3E}">
        <p14:creationId xmlns:p14="http://schemas.microsoft.com/office/powerpoint/2010/main" val="3627662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991E9-C3E0-4E4E-A3A1-E4AE3CAB7FC4}"/>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80ECA569-4D91-D542-BA4C-ED192273C7DF}"/>
              </a:ext>
            </a:extLst>
          </p:cNvPr>
          <p:cNvSpPr>
            <a:spLocks noGrp="1"/>
          </p:cNvSpPr>
          <p:nvPr>
            <p:ph type="body" idx="1"/>
          </p:nvPr>
        </p:nvSpPr>
        <p:spPr/>
        <p:txBody>
          <a:bodyPr/>
          <a:lstStyle/>
          <a:p>
            <a:r>
              <a:rPr lang="en-US" dirty="0"/>
              <a:t>Find Organizations</a:t>
            </a:r>
          </a:p>
        </p:txBody>
      </p:sp>
      <p:sp>
        <p:nvSpPr>
          <p:cNvPr id="5" name="Footer Placeholder 4">
            <a:extLst>
              <a:ext uri="{FF2B5EF4-FFF2-40B4-BE49-F238E27FC236}">
                <a16:creationId xmlns:a16="http://schemas.microsoft.com/office/drawing/2014/main" id="{0153D7C2-62E3-8449-AC2B-239FF742CC8B}"/>
              </a:ext>
            </a:extLst>
          </p:cNvPr>
          <p:cNvSpPr>
            <a:spLocks noGrp="1"/>
          </p:cNvSpPr>
          <p:nvPr>
            <p:ph type="ftr" sz="quarter" idx="11"/>
          </p:nvPr>
        </p:nvSpPr>
        <p:spPr/>
        <p:txBody>
          <a:bodyPr/>
          <a:lstStyle/>
          <a:p>
            <a:r>
              <a:rPr lang="en-US" dirty="0"/>
              <a:t>Bearcat Bound Orientation / Get Involved, Bearcats!</a:t>
            </a:r>
          </a:p>
        </p:txBody>
      </p:sp>
      <p:sp>
        <p:nvSpPr>
          <p:cNvPr id="6" name="Slide Number Placeholder 5">
            <a:extLst>
              <a:ext uri="{FF2B5EF4-FFF2-40B4-BE49-F238E27FC236}">
                <a16:creationId xmlns:a16="http://schemas.microsoft.com/office/drawing/2014/main" id="{5B8345F7-C273-9743-8519-4532BD45D3AB}"/>
              </a:ext>
            </a:extLst>
          </p:cNvPr>
          <p:cNvSpPr>
            <a:spLocks noGrp="1"/>
          </p:cNvSpPr>
          <p:nvPr>
            <p:ph type="sldNum" sz="quarter" idx="12"/>
          </p:nvPr>
        </p:nvSpPr>
        <p:spPr/>
        <p:txBody>
          <a:bodyPr/>
          <a:lstStyle/>
          <a:p>
            <a:fld id="{4B8EE153-BF0C-9B4F-8512-164F9C8D6C2E}" type="slidenum">
              <a:rPr lang="en-US" smtClean="0"/>
              <a:t>4</a:t>
            </a:fld>
            <a:endParaRPr lang="en-US"/>
          </a:p>
        </p:txBody>
      </p:sp>
      <p:pic>
        <p:nvPicPr>
          <p:cNvPr id="20" name="Picture Placeholder 19" descr="A group of people standing next to a table&#10;&#10;Description automatically generated with medium confidence">
            <a:extLst>
              <a:ext uri="{FF2B5EF4-FFF2-40B4-BE49-F238E27FC236}">
                <a16:creationId xmlns:a16="http://schemas.microsoft.com/office/drawing/2014/main" id="{AE8EF133-8973-BED1-269C-731BA87F2ED9}"/>
              </a:ext>
            </a:extLst>
          </p:cNvPr>
          <p:cNvPicPr>
            <a:picLocks noGrp="1" noChangeAspect="1"/>
          </p:cNvPicPr>
          <p:nvPr>
            <p:ph type="pic" sz="quarter" idx="16"/>
          </p:nvPr>
        </p:nvPicPr>
        <p:blipFill>
          <a:blip r:embed="rId3"/>
          <a:srcRect l="1216" r="1216"/>
          <a:stretch>
            <a:fillRect/>
          </a:stretch>
        </p:blipFill>
        <p:spPr/>
      </p:pic>
      <p:pic>
        <p:nvPicPr>
          <p:cNvPr id="22" name="Picture Placeholder 21" descr="A group of people outside a building&#10;&#10;Description automatically generated with low confidence">
            <a:extLst>
              <a:ext uri="{FF2B5EF4-FFF2-40B4-BE49-F238E27FC236}">
                <a16:creationId xmlns:a16="http://schemas.microsoft.com/office/drawing/2014/main" id="{01A7D778-82D0-62D6-E51B-802B5CCB06A0}"/>
              </a:ext>
            </a:extLst>
          </p:cNvPr>
          <p:cNvPicPr>
            <a:picLocks noGrp="1" noChangeAspect="1"/>
          </p:cNvPicPr>
          <p:nvPr>
            <p:ph type="pic" sz="quarter" idx="17"/>
          </p:nvPr>
        </p:nvPicPr>
        <p:blipFill>
          <a:blip r:embed="rId4"/>
          <a:srcRect l="16660" r="16660"/>
          <a:stretch>
            <a:fillRect/>
          </a:stretch>
        </p:blipFill>
        <p:spPr/>
      </p:pic>
      <p:sp>
        <p:nvSpPr>
          <p:cNvPr id="13" name="Text Placeholder 12">
            <a:extLst>
              <a:ext uri="{FF2B5EF4-FFF2-40B4-BE49-F238E27FC236}">
                <a16:creationId xmlns:a16="http://schemas.microsoft.com/office/drawing/2014/main" id="{4AEF8F4A-7771-F14A-A0B8-70A5E8EC54A4}"/>
              </a:ext>
            </a:extLst>
          </p:cNvPr>
          <p:cNvSpPr>
            <a:spLocks noGrp="1"/>
          </p:cNvSpPr>
          <p:nvPr>
            <p:ph type="body" idx="18"/>
          </p:nvPr>
        </p:nvSpPr>
        <p:spPr/>
        <p:txBody>
          <a:bodyPr/>
          <a:lstStyle/>
          <a:p>
            <a:r>
              <a:rPr lang="en-US" dirty="0"/>
              <a:t>Attend Events, Keep Track</a:t>
            </a:r>
          </a:p>
        </p:txBody>
      </p:sp>
      <p:sp>
        <p:nvSpPr>
          <p:cNvPr id="14" name="Text Placeholder 13">
            <a:extLst>
              <a:ext uri="{FF2B5EF4-FFF2-40B4-BE49-F238E27FC236}">
                <a16:creationId xmlns:a16="http://schemas.microsoft.com/office/drawing/2014/main" id="{5A01FC4B-9A40-434C-A4E9-B2C7A3C0E103}"/>
              </a:ext>
            </a:extLst>
          </p:cNvPr>
          <p:cNvSpPr>
            <a:spLocks noGrp="1"/>
          </p:cNvSpPr>
          <p:nvPr>
            <p:ph type="body" sz="quarter" idx="20"/>
          </p:nvPr>
        </p:nvSpPr>
        <p:spPr>
          <a:xfrm>
            <a:off x="8382000" y="1981200"/>
            <a:ext cx="3432717" cy="1371600"/>
          </a:xfrm>
        </p:spPr>
        <p:txBody>
          <a:bodyPr vert="horz" lIns="91440" tIns="45720" rIns="91440" bIns="45720" rtlCol="0" anchor="t">
            <a:noAutofit/>
          </a:bodyPr>
          <a:lstStyle/>
          <a:p>
            <a:r>
              <a:rPr lang="en-US" dirty="0">
                <a:latin typeface="Open Sans Light"/>
                <a:ea typeface="Open Sans Light"/>
                <a:cs typeface="Open Sans Light"/>
              </a:rPr>
              <a:t>Use </a:t>
            </a:r>
            <a:r>
              <a:rPr lang="en-US" dirty="0" err="1">
                <a:latin typeface="Open Sans Light"/>
                <a:ea typeface="Open Sans Light"/>
                <a:cs typeface="Open Sans Light"/>
              </a:rPr>
              <a:t>GetInvolvedUC</a:t>
            </a:r>
            <a:r>
              <a:rPr lang="en-US" dirty="0">
                <a:latin typeface="Open Sans Light"/>
                <a:ea typeface="Open Sans Light"/>
                <a:cs typeface="Open Sans Light"/>
              </a:rPr>
              <a:t> to discover campus events and student organizations that may be of interest to you.</a:t>
            </a:r>
          </a:p>
          <a:p>
            <a:r>
              <a:rPr lang="en-US" dirty="0">
                <a:latin typeface="Open Sans Light"/>
                <a:ea typeface="Open Sans Light"/>
                <a:cs typeface="Open Sans Light"/>
              </a:rPr>
              <a:t>Visit </a:t>
            </a:r>
            <a:r>
              <a:rPr lang="en-US" b="1" dirty="0">
                <a:latin typeface="Open Sans Light"/>
                <a:ea typeface="Open Sans Light"/>
                <a:cs typeface="Open Sans Light"/>
              </a:rPr>
              <a:t>getinvolved.uc.edu </a:t>
            </a:r>
            <a:r>
              <a:rPr lang="en-US" dirty="0">
                <a:latin typeface="Open Sans Light"/>
                <a:ea typeface="Open Sans Light"/>
                <a:cs typeface="Open Sans Light"/>
              </a:rPr>
              <a:t>to get started.</a:t>
            </a:r>
          </a:p>
        </p:txBody>
      </p:sp>
      <p:sp>
        <p:nvSpPr>
          <p:cNvPr id="15" name="Text Placeholder 14">
            <a:extLst>
              <a:ext uri="{FF2B5EF4-FFF2-40B4-BE49-F238E27FC236}">
                <a16:creationId xmlns:a16="http://schemas.microsoft.com/office/drawing/2014/main" id="{F85A4733-2B54-4C4A-AAA3-707972BBDF56}"/>
              </a:ext>
            </a:extLst>
          </p:cNvPr>
          <p:cNvSpPr>
            <a:spLocks noGrp="1"/>
          </p:cNvSpPr>
          <p:nvPr>
            <p:ph type="body" sz="quarter" idx="21"/>
          </p:nvPr>
        </p:nvSpPr>
        <p:spPr/>
        <p:txBody>
          <a:bodyPr vert="horz" lIns="91440" tIns="45720" rIns="91440" bIns="45720" rtlCol="0" anchor="t">
            <a:noAutofit/>
          </a:bodyPr>
          <a:lstStyle/>
          <a:p>
            <a:r>
              <a:rPr lang="en-US" dirty="0">
                <a:latin typeface="Open Sans Light"/>
                <a:ea typeface="Open Sans Light"/>
                <a:cs typeface="Open Sans Light"/>
              </a:rPr>
              <a:t>Whether it's free food or friendships that you're after (or both!) find out what’s happening on campus through </a:t>
            </a:r>
            <a:r>
              <a:rPr lang="en-US" dirty="0" err="1">
                <a:latin typeface="Open Sans Light"/>
                <a:ea typeface="Open Sans Light"/>
                <a:cs typeface="Open Sans Light"/>
              </a:rPr>
              <a:t>GetInvolvedUC</a:t>
            </a:r>
            <a:r>
              <a:rPr lang="en-US" dirty="0">
                <a:latin typeface="Open Sans Light"/>
                <a:ea typeface="Open Sans Light"/>
                <a:cs typeface="Open Sans Light"/>
              </a:rPr>
              <a:t>.</a:t>
            </a:r>
          </a:p>
          <a:p>
            <a:r>
              <a:rPr lang="en-US" dirty="0">
                <a:latin typeface="Open Sans Light"/>
                <a:ea typeface="Open Sans Light"/>
                <a:cs typeface="Open Sans Light"/>
              </a:rPr>
              <a:t>Download the </a:t>
            </a:r>
            <a:r>
              <a:rPr lang="en-US" b="1" dirty="0">
                <a:latin typeface="Open Sans Light"/>
                <a:ea typeface="Open Sans Light"/>
                <a:cs typeface="Open Sans Light"/>
              </a:rPr>
              <a:t>Corq</a:t>
            </a:r>
            <a:r>
              <a:rPr lang="en-US" dirty="0">
                <a:latin typeface="Open Sans Light"/>
                <a:ea typeface="Open Sans Light"/>
                <a:cs typeface="Open Sans Light"/>
              </a:rPr>
              <a:t> app as a guide.</a:t>
            </a:r>
          </a:p>
        </p:txBody>
      </p:sp>
      <p:sp>
        <p:nvSpPr>
          <p:cNvPr id="10" name="Text Placeholder 9">
            <a:extLst>
              <a:ext uri="{FF2B5EF4-FFF2-40B4-BE49-F238E27FC236}">
                <a16:creationId xmlns:a16="http://schemas.microsoft.com/office/drawing/2014/main" id="{7AF665B3-E254-5240-8518-A6DB66C5DB48}"/>
              </a:ext>
            </a:extLst>
          </p:cNvPr>
          <p:cNvSpPr>
            <a:spLocks noGrp="1"/>
          </p:cNvSpPr>
          <p:nvPr>
            <p:ph type="body" sz="quarter" idx="13"/>
          </p:nvPr>
        </p:nvSpPr>
        <p:spPr/>
        <p:txBody>
          <a:bodyPr/>
          <a:lstStyle/>
          <a:p>
            <a:r>
              <a:rPr lang="en-US" dirty="0"/>
              <a:t>Student Affairs</a:t>
            </a:r>
          </a:p>
        </p:txBody>
      </p:sp>
      <p:pic>
        <p:nvPicPr>
          <p:cNvPr id="18" name="Picture Placeholder 17" descr="A screenshot of a website&#10;&#10;Description automatically generated with low confidence">
            <a:extLst>
              <a:ext uri="{FF2B5EF4-FFF2-40B4-BE49-F238E27FC236}">
                <a16:creationId xmlns:a16="http://schemas.microsoft.com/office/drawing/2014/main" id="{CDD1E520-AE3D-63A8-8604-3003DB410C14}"/>
              </a:ext>
            </a:extLst>
          </p:cNvPr>
          <p:cNvPicPr>
            <a:picLocks noGrp="1" noChangeAspect="1"/>
          </p:cNvPicPr>
          <p:nvPr>
            <p:ph type="pic" sz="quarter" idx="14"/>
          </p:nvPr>
        </p:nvPicPr>
        <p:blipFill>
          <a:blip r:embed="rId5"/>
          <a:srcRect l="5025" r="5025"/>
          <a:stretch>
            <a:fillRect/>
          </a:stretch>
        </p:blipFill>
        <p:spPr>
          <a:xfrm>
            <a:off x="0" y="533400"/>
            <a:ext cx="5638800" cy="6324600"/>
          </a:xfrm>
        </p:spPr>
      </p:pic>
    </p:spTree>
    <p:extLst>
      <p:ext uri="{BB962C8B-B14F-4D97-AF65-F5344CB8AC3E}">
        <p14:creationId xmlns:p14="http://schemas.microsoft.com/office/powerpoint/2010/main" val="3410571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t>How will you get involved?</a:t>
            </a:r>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t>Narrow down your options</a:t>
            </a:r>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a:normAutofit/>
          </a:bodyPr>
          <a:lstStyle/>
          <a:p>
            <a:r>
              <a:rPr lang="en-US" b="1" dirty="0"/>
              <a:t>UC has a lot to offer. You can focus on active involvement, learning, and personal growth.</a:t>
            </a:r>
            <a:r>
              <a:rPr lang="en-US" dirty="0"/>
              <a:t> </a:t>
            </a:r>
          </a:p>
          <a:p>
            <a:pPr lvl="1"/>
            <a:r>
              <a:rPr lang="en-US" dirty="0"/>
              <a:t>Something you’d like to </a:t>
            </a:r>
            <a:r>
              <a:rPr lang="en-US" b="1" dirty="0"/>
              <a:t>continue</a:t>
            </a:r>
          </a:p>
          <a:p>
            <a:pPr lvl="1"/>
            <a:r>
              <a:rPr lang="en-US" dirty="0"/>
              <a:t>Something new to </a:t>
            </a:r>
            <a:r>
              <a:rPr lang="en-US" b="1" dirty="0"/>
              <a:t>try</a:t>
            </a:r>
          </a:p>
          <a:p>
            <a:pPr lvl="1"/>
            <a:r>
              <a:rPr lang="en-US" dirty="0"/>
              <a:t>Something that compliments </a:t>
            </a:r>
            <a:r>
              <a:rPr lang="en-US" b="1" dirty="0"/>
              <a:t>your major </a:t>
            </a:r>
            <a:r>
              <a:rPr lang="en-US" dirty="0"/>
              <a:t>or builds </a:t>
            </a:r>
            <a:r>
              <a:rPr lang="en-US" b="1" dirty="0"/>
              <a:t>professional skills</a:t>
            </a:r>
            <a:r>
              <a:rPr lang="en-US" dirty="0"/>
              <a:t> or network</a:t>
            </a:r>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dirty="0"/>
              <a:t>Bearcat Bound Orientation / Get Involved, Bearcats!</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5</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a:lstStyle/>
          <a:p>
            <a:r>
              <a:rPr lang="en-US" dirty="0"/>
              <a:t>Two students working on a project.</a:t>
            </a:r>
          </a:p>
        </p:txBody>
      </p:sp>
      <p:pic>
        <p:nvPicPr>
          <p:cNvPr id="6" name="Picture Placeholder 5" descr="A group of women looking at a model&#10;&#10;Description automatically generated with medium confidence">
            <a:extLst>
              <a:ext uri="{FF2B5EF4-FFF2-40B4-BE49-F238E27FC236}">
                <a16:creationId xmlns:a16="http://schemas.microsoft.com/office/drawing/2014/main" id="{780ABDB4-0B00-2456-203B-8410F1D0E9C6}"/>
              </a:ext>
            </a:extLst>
          </p:cNvPr>
          <p:cNvPicPr>
            <a:picLocks noGrp="1" noChangeAspect="1"/>
          </p:cNvPicPr>
          <p:nvPr>
            <p:ph type="pic" sz="quarter" idx="14"/>
          </p:nvPr>
        </p:nvPicPr>
        <p:blipFill>
          <a:blip r:embed="rId3"/>
          <a:srcRect l="10486" r="10486"/>
          <a:stretch>
            <a:fillRect/>
          </a:stretch>
        </p:blipFill>
        <p:spPr/>
      </p:pic>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t>Student Affairs</a:t>
            </a:r>
          </a:p>
        </p:txBody>
      </p:sp>
    </p:spTree>
    <p:extLst>
      <p:ext uri="{BB962C8B-B14F-4D97-AF65-F5344CB8AC3E}">
        <p14:creationId xmlns:p14="http://schemas.microsoft.com/office/powerpoint/2010/main" val="85664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E30C-72DA-384A-99E7-6EABB76A12F1}"/>
              </a:ext>
            </a:extLst>
          </p:cNvPr>
          <p:cNvSpPr>
            <a:spLocks noGrp="1"/>
          </p:cNvSpPr>
          <p:nvPr>
            <p:ph type="title"/>
          </p:nvPr>
        </p:nvSpPr>
        <p:spPr>
          <a:xfrm>
            <a:off x="609600" y="761999"/>
            <a:ext cx="10972800" cy="914401"/>
          </a:xfrm>
        </p:spPr>
        <p:txBody>
          <a:bodyPr anchor="ctr">
            <a:normAutofit/>
          </a:bodyPr>
          <a:lstStyle/>
          <a:p>
            <a:r>
              <a:rPr lang="en-US"/>
              <a:t>Time Management</a:t>
            </a:r>
          </a:p>
        </p:txBody>
      </p:sp>
      <p:sp>
        <p:nvSpPr>
          <p:cNvPr id="4" name="Footer Placeholder 3">
            <a:extLst>
              <a:ext uri="{FF2B5EF4-FFF2-40B4-BE49-F238E27FC236}">
                <a16:creationId xmlns:a16="http://schemas.microsoft.com/office/drawing/2014/main" id="{783358C3-4FCA-5847-8BF0-C8DD94B444DB}"/>
              </a:ext>
            </a:extLst>
          </p:cNvPr>
          <p:cNvSpPr>
            <a:spLocks noGrp="1"/>
          </p:cNvSpPr>
          <p:nvPr>
            <p:ph type="ftr" sz="quarter" idx="11"/>
          </p:nvPr>
        </p:nvSpPr>
        <p:spPr>
          <a:xfrm>
            <a:off x="7848600" y="10160"/>
            <a:ext cx="3740727" cy="523240"/>
          </a:xfrm>
        </p:spPr>
        <p:txBody>
          <a:bodyPr wrap="none" anchor="ctr">
            <a:normAutofit/>
          </a:bodyPr>
          <a:lstStyle/>
          <a:p>
            <a:r>
              <a:rPr lang="en-US" dirty="0">
                <a:latin typeface="Open Sans Condensed"/>
              </a:rPr>
              <a:t>Bearcat Bound Orientation / Get Involved, Bearcats!</a:t>
            </a:r>
            <a:endParaRPr lang="en-US" b="0" dirty="0">
              <a:latin typeface="Open Sans Condensed"/>
            </a:endParaRPr>
          </a:p>
          <a:p>
            <a:pPr>
              <a:spcAft>
                <a:spcPts val="600"/>
              </a:spcAft>
            </a:pPr>
            <a:endParaRPr lang="en-US" dirty="0"/>
          </a:p>
        </p:txBody>
      </p:sp>
      <p:sp>
        <p:nvSpPr>
          <p:cNvPr id="5" name="Slide Number Placeholder 4">
            <a:extLst>
              <a:ext uri="{FF2B5EF4-FFF2-40B4-BE49-F238E27FC236}">
                <a16:creationId xmlns:a16="http://schemas.microsoft.com/office/drawing/2014/main" id="{A19D6F9D-C996-5448-8D42-AA2CCE425134}"/>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4B8EE153-BF0C-9B4F-8512-164F9C8D6C2E}" type="slidenum">
              <a:rPr lang="en-US" smtClean="0"/>
              <a:pPr>
                <a:spcAft>
                  <a:spcPts val="600"/>
                </a:spcAft>
              </a:pPr>
              <a:t>6</a:t>
            </a:fld>
            <a:endParaRPr lang="en-US"/>
          </a:p>
        </p:txBody>
      </p:sp>
      <p:sp>
        <p:nvSpPr>
          <p:cNvPr id="6" name="Text Placeholder 5">
            <a:extLst>
              <a:ext uri="{FF2B5EF4-FFF2-40B4-BE49-F238E27FC236}">
                <a16:creationId xmlns:a16="http://schemas.microsoft.com/office/drawing/2014/main" id="{46F7530B-A1E2-1B44-8B1C-D83E1857B4D4}"/>
              </a:ext>
            </a:extLst>
          </p:cNvPr>
          <p:cNvSpPr>
            <a:spLocks noGrp="1"/>
          </p:cNvSpPr>
          <p:nvPr>
            <p:ph type="body" sz="quarter" idx="13"/>
          </p:nvPr>
        </p:nvSpPr>
        <p:spPr>
          <a:xfrm>
            <a:off x="2425700" y="0"/>
            <a:ext cx="3657600" cy="533400"/>
          </a:xfrm>
        </p:spPr>
        <p:txBody>
          <a:bodyPr wrap="none" anchor="ctr">
            <a:normAutofit/>
          </a:bodyPr>
          <a:lstStyle/>
          <a:p>
            <a:pPr>
              <a:spcAft>
                <a:spcPts val="600"/>
              </a:spcAft>
            </a:pPr>
            <a:r>
              <a:rPr lang="en-US"/>
              <a:t>STUDENT AFFAIRS</a:t>
            </a:r>
          </a:p>
        </p:txBody>
      </p:sp>
      <p:pic>
        <p:nvPicPr>
          <p:cNvPr id="13" name="Picture 13" descr="Chart, pie chart, sunburst chart&#10;&#10;Description automatically generated">
            <a:extLst>
              <a:ext uri="{FF2B5EF4-FFF2-40B4-BE49-F238E27FC236}">
                <a16:creationId xmlns:a16="http://schemas.microsoft.com/office/drawing/2014/main" id="{47CFCD88-253B-5BA1-0D9A-3782FDA67BB6}"/>
              </a:ext>
            </a:extLst>
          </p:cNvPr>
          <p:cNvPicPr>
            <a:picLocks noChangeAspect="1"/>
          </p:cNvPicPr>
          <p:nvPr/>
        </p:nvPicPr>
        <p:blipFill>
          <a:blip r:embed="rId3"/>
          <a:stretch>
            <a:fillRect/>
          </a:stretch>
        </p:blipFill>
        <p:spPr>
          <a:xfrm>
            <a:off x="1762991" y="1311330"/>
            <a:ext cx="8033904" cy="5369682"/>
          </a:xfrm>
          <a:prstGeom prst="rect">
            <a:avLst/>
          </a:prstGeom>
        </p:spPr>
      </p:pic>
    </p:spTree>
    <p:extLst>
      <p:ext uri="{BB962C8B-B14F-4D97-AF65-F5344CB8AC3E}">
        <p14:creationId xmlns:p14="http://schemas.microsoft.com/office/powerpoint/2010/main" val="702600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screenshot of a website&#10;&#10;Description automatically generated with low confidence">
            <a:extLst>
              <a:ext uri="{FF2B5EF4-FFF2-40B4-BE49-F238E27FC236}">
                <a16:creationId xmlns:a16="http://schemas.microsoft.com/office/drawing/2014/main" id="{08B9A6A0-5BA1-4EBB-60DE-5EC209E1A14A}"/>
              </a:ext>
            </a:extLst>
          </p:cNvPr>
          <p:cNvPicPr>
            <a:picLocks noGrp="1" noChangeAspect="1"/>
          </p:cNvPicPr>
          <p:nvPr>
            <p:ph type="pic" sz="quarter" idx="14"/>
          </p:nvPr>
        </p:nvPicPr>
        <p:blipFill>
          <a:blip r:embed="rId3"/>
          <a:srcRect l="8422" r="8422"/>
          <a:stretch>
            <a:fillRect/>
          </a:stretch>
        </p:blipFill>
        <p:spPr/>
      </p:pic>
      <p:sp>
        <p:nvSpPr>
          <p:cNvPr id="8" name="Text Placeholder 7">
            <a:extLst>
              <a:ext uri="{FF2B5EF4-FFF2-40B4-BE49-F238E27FC236}">
                <a16:creationId xmlns:a16="http://schemas.microsoft.com/office/drawing/2014/main" id="{80ECA569-4D91-D542-BA4C-ED192273C7DF}"/>
              </a:ext>
            </a:extLst>
          </p:cNvPr>
          <p:cNvSpPr>
            <a:spLocks noGrp="1"/>
          </p:cNvSpPr>
          <p:nvPr>
            <p:ph type="body" idx="1"/>
          </p:nvPr>
        </p:nvSpPr>
        <p:spPr>
          <a:xfrm>
            <a:off x="8382000" y="1524000"/>
            <a:ext cx="3276600" cy="533400"/>
          </a:xfrm>
        </p:spPr>
        <p:txBody>
          <a:bodyPr/>
          <a:lstStyle/>
          <a:p>
            <a:r>
              <a:rPr lang="en-US" dirty="0"/>
              <a:t>Find opportunities, track hours</a:t>
            </a:r>
          </a:p>
        </p:txBody>
      </p:sp>
      <p:sp>
        <p:nvSpPr>
          <p:cNvPr id="5" name="Footer Placeholder 4">
            <a:extLst>
              <a:ext uri="{FF2B5EF4-FFF2-40B4-BE49-F238E27FC236}">
                <a16:creationId xmlns:a16="http://schemas.microsoft.com/office/drawing/2014/main" id="{0153D7C2-62E3-8449-AC2B-239FF742CC8B}"/>
              </a:ext>
            </a:extLst>
          </p:cNvPr>
          <p:cNvSpPr>
            <a:spLocks noGrp="1"/>
          </p:cNvSpPr>
          <p:nvPr>
            <p:ph type="ftr" sz="quarter" idx="11"/>
          </p:nvPr>
        </p:nvSpPr>
        <p:spPr/>
        <p:txBody>
          <a:bodyPr/>
          <a:lstStyle/>
          <a:p>
            <a:r>
              <a:rPr lang="en-US" dirty="0"/>
              <a:t>Bearcat Bound Orientation / Get Involved, Bearcats!</a:t>
            </a:r>
          </a:p>
        </p:txBody>
      </p:sp>
      <p:sp>
        <p:nvSpPr>
          <p:cNvPr id="6" name="Slide Number Placeholder 5">
            <a:extLst>
              <a:ext uri="{FF2B5EF4-FFF2-40B4-BE49-F238E27FC236}">
                <a16:creationId xmlns:a16="http://schemas.microsoft.com/office/drawing/2014/main" id="{5B8345F7-C273-9743-8519-4532BD45D3AB}"/>
              </a:ext>
            </a:extLst>
          </p:cNvPr>
          <p:cNvSpPr>
            <a:spLocks noGrp="1"/>
          </p:cNvSpPr>
          <p:nvPr>
            <p:ph type="sldNum" sz="quarter" idx="12"/>
          </p:nvPr>
        </p:nvSpPr>
        <p:spPr/>
        <p:txBody>
          <a:bodyPr/>
          <a:lstStyle/>
          <a:p>
            <a:fld id="{4B8EE153-BF0C-9B4F-8512-164F9C8D6C2E}" type="slidenum">
              <a:rPr lang="en-US" smtClean="0"/>
              <a:t>7</a:t>
            </a:fld>
            <a:endParaRPr lang="en-US"/>
          </a:p>
        </p:txBody>
      </p:sp>
      <p:pic>
        <p:nvPicPr>
          <p:cNvPr id="16" name="Picture Placeholder 15" descr="A couple of people painting a door&#10;&#10;Description automatically generated with low confidence">
            <a:extLst>
              <a:ext uri="{FF2B5EF4-FFF2-40B4-BE49-F238E27FC236}">
                <a16:creationId xmlns:a16="http://schemas.microsoft.com/office/drawing/2014/main" id="{4680BAE9-C281-DC5D-4518-E398AF94DA36}"/>
              </a:ext>
            </a:extLst>
          </p:cNvPr>
          <p:cNvPicPr>
            <a:picLocks noGrp="1" noChangeAspect="1"/>
          </p:cNvPicPr>
          <p:nvPr>
            <p:ph type="pic" sz="quarter" idx="16"/>
          </p:nvPr>
        </p:nvPicPr>
        <p:blipFill>
          <a:blip r:embed="rId4"/>
          <a:srcRect t="12403" b="12403"/>
          <a:stretch>
            <a:fillRect/>
          </a:stretch>
        </p:blipFill>
        <p:spPr/>
      </p:pic>
      <p:pic>
        <p:nvPicPr>
          <p:cNvPr id="18" name="Picture Placeholder 17" descr="A picture containing person, clothing, learning, indoor&#10;&#10;Description automatically generated">
            <a:extLst>
              <a:ext uri="{FF2B5EF4-FFF2-40B4-BE49-F238E27FC236}">
                <a16:creationId xmlns:a16="http://schemas.microsoft.com/office/drawing/2014/main" id="{9024DDA1-8227-6ED3-C396-8F19640C212B}"/>
              </a:ext>
            </a:extLst>
          </p:cNvPr>
          <p:cNvPicPr>
            <a:picLocks noGrp="1" noChangeAspect="1"/>
          </p:cNvPicPr>
          <p:nvPr>
            <p:ph type="pic" sz="quarter" idx="17"/>
          </p:nvPr>
        </p:nvPicPr>
        <p:blipFill>
          <a:blip r:embed="rId5"/>
          <a:srcRect l="16681" r="16681"/>
          <a:stretch>
            <a:fillRect/>
          </a:stretch>
        </p:blipFill>
        <p:spPr/>
      </p:pic>
      <p:sp>
        <p:nvSpPr>
          <p:cNvPr id="13" name="Text Placeholder 12">
            <a:extLst>
              <a:ext uri="{FF2B5EF4-FFF2-40B4-BE49-F238E27FC236}">
                <a16:creationId xmlns:a16="http://schemas.microsoft.com/office/drawing/2014/main" id="{4AEF8F4A-7771-F14A-A0B8-70A5E8EC54A4}"/>
              </a:ext>
            </a:extLst>
          </p:cNvPr>
          <p:cNvSpPr>
            <a:spLocks noGrp="1"/>
          </p:cNvSpPr>
          <p:nvPr>
            <p:ph type="body" idx="18"/>
          </p:nvPr>
        </p:nvSpPr>
        <p:spPr/>
        <p:txBody>
          <a:bodyPr/>
          <a:lstStyle/>
          <a:p>
            <a:r>
              <a:rPr lang="en-US" dirty="0"/>
              <a:t>Do something you care about</a:t>
            </a:r>
          </a:p>
        </p:txBody>
      </p:sp>
      <p:sp>
        <p:nvSpPr>
          <p:cNvPr id="14" name="Text Placeholder 13">
            <a:extLst>
              <a:ext uri="{FF2B5EF4-FFF2-40B4-BE49-F238E27FC236}">
                <a16:creationId xmlns:a16="http://schemas.microsoft.com/office/drawing/2014/main" id="{5A01FC4B-9A40-434C-A4E9-B2C7A3C0E103}"/>
              </a:ext>
            </a:extLst>
          </p:cNvPr>
          <p:cNvSpPr>
            <a:spLocks noGrp="1"/>
          </p:cNvSpPr>
          <p:nvPr>
            <p:ph type="body" sz="quarter" idx="20"/>
          </p:nvPr>
        </p:nvSpPr>
        <p:spPr/>
        <p:txBody>
          <a:bodyPr vert="horz" lIns="91440" tIns="45720" rIns="91440" bIns="45720" rtlCol="0" anchor="t">
            <a:noAutofit/>
          </a:bodyPr>
          <a:lstStyle/>
          <a:p>
            <a:r>
              <a:rPr lang="en-US" dirty="0">
                <a:latin typeface="Open Sans Light"/>
                <a:ea typeface="Open Sans Light"/>
                <a:cs typeface="Open Sans Light"/>
              </a:rPr>
              <a:t>Connect with local nonprofits and find hundreds of volunteer opportunities, track and report your service hours for scholarships.</a:t>
            </a:r>
            <a:endParaRPr lang="en-US" dirty="0"/>
          </a:p>
          <a:p>
            <a:r>
              <a:rPr lang="en-US" dirty="0">
                <a:latin typeface="Open Sans Light"/>
                <a:ea typeface="Open Sans Light"/>
                <a:cs typeface="Open Sans Light"/>
              </a:rPr>
              <a:t>Visit </a:t>
            </a:r>
            <a:r>
              <a:rPr lang="en-US" b="1" dirty="0">
                <a:latin typeface="Open Sans Light"/>
                <a:ea typeface="Open Sans Light"/>
                <a:cs typeface="Open Sans Light"/>
              </a:rPr>
              <a:t>volunteer.uc.edu </a:t>
            </a:r>
            <a:r>
              <a:rPr lang="en-US" dirty="0">
                <a:latin typeface="Open Sans Light"/>
                <a:ea typeface="Open Sans Light"/>
                <a:cs typeface="Open Sans Light"/>
              </a:rPr>
              <a:t>to get started.</a:t>
            </a:r>
            <a:endParaRPr lang="en-US" dirty="0"/>
          </a:p>
        </p:txBody>
      </p:sp>
      <p:sp>
        <p:nvSpPr>
          <p:cNvPr id="15" name="Text Placeholder 14">
            <a:extLst>
              <a:ext uri="{FF2B5EF4-FFF2-40B4-BE49-F238E27FC236}">
                <a16:creationId xmlns:a16="http://schemas.microsoft.com/office/drawing/2014/main" id="{F85A4733-2B54-4C4A-AAA3-707972BBDF56}"/>
              </a:ext>
            </a:extLst>
          </p:cNvPr>
          <p:cNvSpPr>
            <a:spLocks noGrp="1"/>
          </p:cNvSpPr>
          <p:nvPr>
            <p:ph type="body" sz="quarter" idx="21"/>
          </p:nvPr>
        </p:nvSpPr>
        <p:spPr/>
        <p:txBody>
          <a:bodyPr vert="horz" lIns="91440" tIns="45720" rIns="91440" bIns="45720" rtlCol="0" anchor="t">
            <a:noAutofit/>
          </a:bodyPr>
          <a:lstStyle/>
          <a:p>
            <a:r>
              <a:rPr lang="en-US" dirty="0">
                <a:latin typeface="Open Sans Light"/>
                <a:ea typeface="Open Sans Light"/>
                <a:cs typeface="Open Sans Light"/>
              </a:rPr>
              <a:t>For example, Bearcat Buddies connects UC students to children in Cincinnati Public Schools through tutoring relationships.</a:t>
            </a:r>
            <a:endParaRPr lang="en-US" dirty="0"/>
          </a:p>
          <a:p>
            <a:r>
              <a:rPr lang="en-US" dirty="0">
                <a:latin typeface="Open Sans Light"/>
                <a:ea typeface="Open Sans Light"/>
                <a:cs typeface="Open Sans Light"/>
              </a:rPr>
              <a:t>Visit </a:t>
            </a:r>
            <a:r>
              <a:rPr lang="en-US" b="1" dirty="0">
                <a:latin typeface="Open Sans Light"/>
                <a:ea typeface="Open Sans Light"/>
                <a:cs typeface="Open Sans Light"/>
              </a:rPr>
              <a:t>uc.edu/</a:t>
            </a:r>
            <a:r>
              <a:rPr lang="en-US" b="1" dirty="0" err="1">
                <a:latin typeface="Open Sans Light"/>
                <a:ea typeface="Open Sans Light"/>
                <a:cs typeface="Open Sans Light"/>
              </a:rPr>
              <a:t>cce</a:t>
            </a:r>
            <a:r>
              <a:rPr lang="en-US" b="1" dirty="0">
                <a:latin typeface="Open Sans Light"/>
                <a:ea typeface="Open Sans Light"/>
                <a:cs typeface="Open Sans Light"/>
              </a:rPr>
              <a:t> </a:t>
            </a:r>
            <a:r>
              <a:rPr lang="en-US" dirty="0">
                <a:latin typeface="Open Sans Light"/>
                <a:ea typeface="Open Sans Light"/>
                <a:cs typeface="Open Sans Light"/>
              </a:rPr>
              <a:t>to get started.</a:t>
            </a:r>
            <a:endParaRPr lang="en-US" dirty="0"/>
          </a:p>
        </p:txBody>
      </p:sp>
      <p:sp>
        <p:nvSpPr>
          <p:cNvPr id="10" name="Text Placeholder 9">
            <a:extLst>
              <a:ext uri="{FF2B5EF4-FFF2-40B4-BE49-F238E27FC236}">
                <a16:creationId xmlns:a16="http://schemas.microsoft.com/office/drawing/2014/main" id="{7AF665B3-E254-5240-8518-A6DB66C5DB48}"/>
              </a:ext>
            </a:extLst>
          </p:cNvPr>
          <p:cNvSpPr>
            <a:spLocks noGrp="1"/>
          </p:cNvSpPr>
          <p:nvPr>
            <p:ph type="body" sz="quarter" idx="13"/>
          </p:nvPr>
        </p:nvSpPr>
        <p:spPr/>
        <p:txBody>
          <a:bodyPr/>
          <a:lstStyle/>
          <a:p>
            <a:r>
              <a:rPr lang="en-US" dirty="0"/>
              <a:t>Student Affairs</a:t>
            </a:r>
          </a:p>
        </p:txBody>
      </p:sp>
    </p:spTree>
    <p:extLst>
      <p:ext uri="{BB962C8B-B14F-4D97-AF65-F5344CB8AC3E}">
        <p14:creationId xmlns:p14="http://schemas.microsoft.com/office/powerpoint/2010/main" val="1106153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t>Are you registered to vote?</a:t>
            </a:r>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t>Get involved in Democracy</a:t>
            </a:r>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vert="horz" lIns="91440" tIns="45720" rIns="91440" bIns="45720" rtlCol="0" anchor="t">
            <a:normAutofit/>
          </a:bodyPr>
          <a:lstStyle/>
          <a:p>
            <a:r>
              <a:rPr lang="en-US" dirty="0">
                <a:latin typeface="Gentium Book Basic"/>
              </a:rPr>
              <a:t>UC partners with </a:t>
            </a:r>
            <a:r>
              <a:rPr lang="en-US" dirty="0" err="1">
                <a:latin typeface="Gentium Book Basic"/>
              </a:rPr>
              <a:t>TurboVote</a:t>
            </a:r>
            <a:r>
              <a:rPr lang="en-US" dirty="0">
                <a:latin typeface="Gentium Book Basic"/>
              </a:rPr>
              <a:t> to help students participate in democracy. Visit uc.turbovote.org to:</a:t>
            </a:r>
          </a:p>
          <a:p>
            <a:pPr lvl="1"/>
            <a:r>
              <a:rPr lang="en-US" dirty="0"/>
              <a:t>Check your voter registration status</a:t>
            </a:r>
          </a:p>
          <a:p>
            <a:pPr lvl="1"/>
            <a:r>
              <a:rPr lang="en-US" dirty="0"/>
              <a:t>Register to vote</a:t>
            </a:r>
          </a:p>
          <a:p>
            <a:pPr lvl="1"/>
            <a:r>
              <a:rPr lang="en-US" dirty="0"/>
              <a:t>Get election reminders, and more</a:t>
            </a:r>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dirty="0"/>
              <a:t>Bearcat Bound Orientation / Get Involved, Bearcats!</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8</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a:lstStyle/>
          <a:p>
            <a:r>
              <a:rPr lang="en-US" dirty="0"/>
              <a:t>Two students asking peers “Why are you voting?”</a:t>
            </a:r>
          </a:p>
        </p:txBody>
      </p:sp>
      <p:pic>
        <p:nvPicPr>
          <p:cNvPr id="6" name="Picture Placeholder 5">
            <a:extLst>
              <a:ext uri="{FF2B5EF4-FFF2-40B4-BE49-F238E27FC236}">
                <a16:creationId xmlns:a16="http://schemas.microsoft.com/office/drawing/2014/main" id="{39385584-E0C9-310A-B3F0-8DB3D411CD39}"/>
              </a:ext>
            </a:extLst>
          </p:cNvPr>
          <p:cNvPicPr>
            <a:picLocks noGrp="1" noChangeAspect="1"/>
          </p:cNvPicPr>
          <p:nvPr>
            <p:ph type="pic" sz="quarter" idx="14"/>
          </p:nvPr>
        </p:nvPicPr>
        <p:blipFill>
          <a:blip r:embed="rId3"/>
          <a:srcRect l="5556" r="5556"/>
          <a:stretch/>
        </p:blipFill>
        <p:spPr>
          <a:xfrm>
            <a:off x="5791200" y="1752600"/>
            <a:ext cx="4876800" cy="4114800"/>
          </a:xfrm>
        </p:spPr>
      </p:pic>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t>Student Affairs</a:t>
            </a:r>
          </a:p>
        </p:txBody>
      </p:sp>
      <p:pic>
        <p:nvPicPr>
          <p:cNvPr id="14" name="Picture 13" descr="A qr code on a red background&#10;&#10;Description automatically generated with medium confidence">
            <a:extLst>
              <a:ext uri="{FF2B5EF4-FFF2-40B4-BE49-F238E27FC236}">
                <a16:creationId xmlns:a16="http://schemas.microsoft.com/office/drawing/2014/main" id="{17FB2F60-343C-E6A3-59B3-2FAA9E7CB16F}"/>
              </a:ext>
            </a:extLst>
          </p:cNvPr>
          <p:cNvPicPr>
            <a:picLocks noChangeAspect="1"/>
          </p:cNvPicPr>
          <p:nvPr/>
        </p:nvPicPr>
        <p:blipFill>
          <a:blip r:embed="rId4"/>
          <a:stretch>
            <a:fillRect/>
          </a:stretch>
        </p:blipFill>
        <p:spPr>
          <a:xfrm>
            <a:off x="9601200" y="4419600"/>
            <a:ext cx="1657581" cy="2057687"/>
          </a:xfrm>
          <a:prstGeom prst="rect">
            <a:avLst/>
          </a:prstGeom>
        </p:spPr>
      </p:pic>
    </p:spTree>
    <p:extLst>
      <p:ext uri="{BB962C8B-B14F-4D97-AF65-F5344CB8AC3E}">
        <p14:creationId xmlns:p14="http://schemas.microsoft.com/office/powerpoint/2010/main" val="1581448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latin typeface="Open Sans Light"/>
                <a:ea typeface="Open Sans Light"/>
                <a:cs typeface="Open Sans Light"/>
              </a:rPr>
              <a:t>Bearcats Welcome &amp; First Year Bearcat Kickoff</a:t>
            </a:r>
            <a:endParaRPr lang="en-US" dirty="0"/>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latin typeface="Gentium Book Basic"/>
              </a:rPr>
              <a:t>Save the Date! August 15 – September 8</a:t>
            </a:r>
            <a:endParaRPr lang="en-US" dirty="0"/>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vert="horz" lIns="91440" tIns="45720" rIns="91440" bIns="45720" rtlCol="0" anchor="t">
            <a:normAutofit/>
          </a:bodyPr>
          <a:lstStyle/>
          <a:p>
            <a:r>
              <a:rPr lang="en-US" dirty="0">
                <a:latin typeface="Gentium Book Basic"/>
              </a:rPr>
              <a:t>Bearcats Welcome features tons of events, from social to educational, and from optional to required. Don’t miss out on all the fun.</a:t>
            </a:r>
            <a:endParaRPr lang="en-US" dirty="0"/>
          </a:p>
          <a:p>
            <a:pPr lvl="1"/>
            <a:r>
              <a:rPr lang="en-US" dirty="0">
                <a:latin typeface="Open Sans Light"/>
                <a:ea typeface="Open Sans Light"/>
                <a:cs typeface="Open Sans Light"/>
              </a:rPr>
              <a:t>Events will be shared on </a:t>
            </a:r>
            <a:r>
              <a:rPr lang="en-US" dirty="0" err="1">
                <a:latin typeface="Open Sans Light"/>
                <a:ea typeface="Open Sans Light"/>
                <a:cs typeface="Open Sans Light"/>
              </a:rPr>
              <a:t>GetInvolvedUC</a:t>
            </a:r>
            <a:r>
              <a:rPr lang="en-US" dirty="0">
                <a:latin typeface="Open Sans Light"/>
                <a:ea typeface="Open Sans Light"/>
                <a:cs typeface="Open Sans Light"/>
              </a:rPr>
              <a:t> and CORQ</a:t>
            </a:r>
            <a:endParaRPr lang="en-US" sz="1400" dirty="0"/>
          </a:p>
          <a:p>
            <a:pPr lvl="1"/>
            <a:r>
              <a:rPr lang="en-US" dirty="0">
                <a:latin typeface="Open Sans Light"/>
                <a:ea typeface="Open Sans Light"/>
                <a:cs typeface="Open Sans Light"/>
              </a:rPr>
              <a:t>First Year Bearcat Kickoff  is the official welcome into the University of Cincinnati community for all first time Bearcats.</a:t>
            </a:r>
            <a:r>
              <a:rPr lang="en-US" b="1" dirty="0">
                <a:latin typeface="Open Sans Light"/>
                <a:ea typeface="Open Sans Light"/>
                <a:cs typeface="Open Sans Light"/>
              </a:rPr>
              <a:t> </a:t>
            </a:r>
            <a:r>
              <a:rPr lang="en-US" dirty="0">
                <a:latin typeface="Open Sans Light"/>
                <a:ea typeface="Open Sans Light"/>
                <a:cs typeface="Open Sans Light"/>
              </a:rPr>
              <a:t>First</a:t>
            </a:r>
            <a:r>
              <a:rPr lang="en-US" b="1" dirty="0">
                <a:latin typeface="Open Sans Light"/>
                <a:ea typeface="Open Sans Light"/>
                <a:cs typeface="Open Sans Light"/>
              </a:rPr>
              <a:t> </a:t>
            </a:r>
            <a:r>
              <a:rPr lang="en-US" dirty="0">
                <a:latin typeface="Open Sans Light"/>
                <a:ea typeface="Open Sans Light"/>
                <a:cs typeface="Open Sans Light"/>
              </a:rPr>
              <a:t>Year Bearcat Kickoff will be on</a:t>
            </a:r>
            <a:r>
              <a:rPr lang="en-US" b="1" dirty="0">
                <a:latin typeface="Open Sans Light"/>
                <a:ea typeface="Open Sans Light"/>
                <a:cs typeface="Open Sans Light"/>
              </a:rPr>
              <a:t> Thursday, August 17th.</a:t>
            </a:r>
            <a:endParaRPr lang="en-US" b="1" dirty="0"/>
          </a:p>
          <a:p>
            <a:pPr lvl="1"/>
            <a:r>
              <a:rPr lang="en-US" dirty="0">
                <a:latin typeface="Open Sans Light"/>
                <a:ea typeface="Open Sans Light"/>
                <a:cs typeface="Open Sans Light"/>
              </a:rPr>
              <a:t>Attend College day on</a:t>
            </a:r>
            <a:r>
              <a:rPr lang="en-US" b="1" dirty="0">
                <a:latin typeface="Open Sans Light"/>
                <a:ea typeface="Open Sans Light"/>
                <a:cs typeface="Open Sans Light"/>
              </a:rPr>
              <a:t> Friday, August 18th!</a:t>
            </a:r>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dirty="0">
                <a:latin typeface="Open Sans Condensed"/>
              </a:rPr>
              <a:t>Bearcat Bound Orientation / Get Involved, Bearcats!</a:t>
            </a:r>
            <a:endParaRPr lang="en-US" b="0" dirty="0">
              <a:latin typeface="Open Sans Condensed"/>
            </a:endParaRPr>
          </a:p>
          <a:p>
            <a:endParaRPr lang="en-US" dirty="0"/>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9</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vert="horz" lIns="91440" tIns="45720" rIns="91440" bIns="45720" rtlCol="0" anchor="t">
            <a:noAutofit/>
          </a:bodyPr>
          <a:lstStyle/>
          <a:p>
            <a:r>
              <a:rPr lang="en-US" dirty="0">
                <a:latin typeface="Open Sans Extrabold"/>
                <a:ea typeface="Open Sans Extrabold"/>
                <a:cs typeface="Open Sans Extrabold"/>
              </a:rPr>
              <a:t>A student helping three new Bearcat students find student organizations at the involvement fair during Bearcats Welcome.</a:t>
            </a:r>
            <a:endParaRPr lang="en-US" dirty="0"/>
          </a:p>
        </p:txBody>
      </p:sp>
      <p:pic>
        <p:nvPicPr>
          <p:cNvPr id="3" name="Picture 5" descr="A picture containing person, outdoor, people, group&#10;&#10;Description automatically generated">
            <a:extLst>
              <a:ext uri="{FF2B5EF4-FFF2-40B4-BE49-F238E27FC236}">
                <a16:creationId xmlns:a16="http://schemas.microsoft.com/office/drawing/2014/main" id="{6C1BD71A-53DD-4DF4-4781-7DBAB4F4D24B}"/>
              </a:ext>
            </a:extLst>
          </p:cNvPr>
          <p:cNvPicPr>
            <a:picLocks noGrp="1" noChangeAspect="1"/>
          </p:cNvPicPr>
          <p:nvPr>
            <p:ph type="pic" sz="quarter" idx="14"/>
          </p:nvPr>
        </p:nvPicPr>
        <p:blipFill>
          <a:blip r:embed="rId3"/>
          <a:srcRect l="10494" r="10494"/>
          <a:stretch/>
        </p:blipFill>
        <p:spPr/>
      </p:pic>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latin typeface="Open Sans Extrabold"/>
                <a:ea typeface="Open Sans Extrabold"/>
                <a:cs typeface="Open Sans Extrabold"/>
              </a:rPr>
              <a:t>Student Affairs</a:t>
            </a:r>
            <a:endParaRPr lang="en-US" dirty="0"/>
          </a:p>
        </p:txBody>
      </p:sp>
    </p:spTree>
    <p:extLst>
      <p:ext uri="{BB962C8B-B14F-4D97-AF65-F5344CB8AC3E}">
        <p14:creationId xmlns:p14="http://schemas.microsoft.com/office/powerpoint/2010/main" val="100767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UofC 1">
      <a:dk1>
        <a:srgbClr val="000000"/>
      </a:dk1>
      <a:lt1>
        <a:srgbClr val="FFFFFF"/>
      </a:lt1>
      <a:dk2>
        <a:srgbClr val="000000"/>
      </a:dk2>
      <a:lt2>
        <a:srgbClr val="FFFFFF"/>
      </a:lt2>
      <a:accent1>
        <a:srgbClr val="E00122"/>
      </a:accent1>
      <a:accent2>
        <a:srgbClr val="890519"/>
      </a:accent2>
      <a:accent3>
        <a:srgbClr val="A7A5AA"/>
      </a:accent3>
      <a:accent4>
        <a:srgbClr val="333333"/>
      </a:accent4>
      <a:accent5>
        <a:srgbClr val="EADBC1"/>
      </a:accent5>
      <a:accent6>
        <a:srgbClr val="D1B179"/>
      </a:accent6>
      <a:hlink>
        <a:srgbClr val="DF0021"/>
      </a:hlink>
      <a:folHlink>
        <a:srgbClr val="F3F3F3"/>
      </a:folHlink>
    </a:clrScheme>
    <a:fontScheme name="UofC">
      <a:majorFont>
        <a:latin typeface="Open Sans Light"/>
        <a:ea typeface=""/>
        <a:cs typeface=""/>
      </a:majorFont>
      <a:minorFont>
        <a:latin typeface="Gentium Book Bas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2nT-006_FA" id="{4AF3A3D0-58C5-2E47-8170-E5F424E08F68}" vid="{92A3E556-2486-C647-8D9D-0829BA6662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dbba8a9c-9e74-44d0-9a4a-53275ce14769">
      <Terms xmlns="http://schemas.microsoft.com/office/infopath/2007/PartnerControls"/>
    </lcf76f155ced4ddcb4097134ff3c332f>
    <_ip_UnifiedCompliancePolicyProperties xmlns="http://schemas.microsoft.com/sharepoint/v3" xsi:nil="true"/>
    <TaxCatchAll xmlns="8be56858-bf0c-43d6-954d-be7222281d29" xsi:nil="true"/>
    <SharedWithUsers xmlns="2c1dc1d8-2332-4888-bbbc-9b868549218c">
      <UserInfo>
        <DisplayName>Karnes, Melva (karnesma)</DisplayName>
        <AccountId>3019</AccountId>
        <AccountType/>
      </UserInfo>
      <UserInfo>
        <DisplayName>Ford, Kristin (rameykr)</DisplayName>
        <AccountId>3020</AccountId>
        <AccountType/>
      </UserInfo>
      <UserInfo>
        <DisplayName>Mayo, Nicole (mayonk)</DisplayName>
        <AccountId>172</AccountId>
        <AccountType/>
      </UserInfo>
      <UserInfo>
        <DisplayName>White, Whitney (whitewe)</DisplayName>
        <AccountId>3021</AccountId>
        <AccountType/>
      </UserInfo>
      <UserInfo>
        <DisplayName>Butler, Kate (butleky)</DisplayName>
        <AccountId>3022</AccountId>
        <AccountType/>
      </UserInfo>
      <UserInfo>
        <DisplayName>Steehler, Traci (steehltj)</DisplayName>
        <AccountId>3024</AccountId>
        <AccountType/>
      </UserInfo>
      <UserInfo>
        <DisplayName>Williams, Tony (willi2ml)</DisplayName>
        <AccountId>3026</AccountId>
        <AccountType/>
      </UserInfo>
      <UserInfo>
        <DisplayName>Johansen, Alexandra (johansaa)</DisplayName>
        <AccountId>3027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9504A35BB07C4EBA0032BE9335EC58" ma:contentTypeVersion="18" ma:contentTypeDescription="Create a new document." ma:contentTypeScope="" ma:versionID="319c54b231a01105ec47f4673c9e2f0f">
  <xsd:schema xmlns:xsd="http://www.w3.org/2001/XMLSchema" xmlns:xs="http://www.w3.org/2001/XMLSchema" xmlns:p="http://schemas.microsoft.com/office/2006/metadata/properties" xmlns:ns1="http://schemas.microsoft.com/sharepoint/v3" xmlns:ns2="2c1dc1d8-2332-4888-bbbc-9b868549218c" xmlns:ns3="dbba8a9c-9e74-44d0-9a4a-53275ce14769" xmlns:ns4="8be56858-bf0c-43d6-954d-be7222281d29" targetNamespace="http://schemas.microsoft.com/office/2006/metadata/properties" ma:root="true" ma:fieldsID="dc7d88da0f934a5578cf7693f4f339c9" ns1:_="" ns2:_="" ns3:_="" ns4:_="">
    <xsd:import namespace="http://schemas.microsoft.com/sharepoint/v3"/>
    <xsd:import namespace="2c1dc1d8-2332-4888-bbbc-9b868549218c"/>
    <xsd:import namespace="dbba8a9c-9e74-44d0-9a4a-53275ce14769"/>
    <xsd:import namespace="8be56858-bf0c-43d6-954d-be7222281d2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1dc1d8-2332-4888-bbbc-9b868549218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ba8a9c-9e74-44d0-9a4a-53275ce147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e7ed257-b896-4b55-84f7-2c4d79b9c3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e56858-bf0c-43d6-954d-be7222281d29"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19ce5f05-4d70-4634-b247-97fbd61a91e7}" ma:internalName="TaxCatchAll" ma:showField="CatchAllData" ma:web="2c1dc1d8-2332-4888-bbbc-9b86854921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C35837-9958-4BD1-886B-12C6DD32748C}">
  <ds:schemaRefs>
    <ds:schemaRef ds:uri="2c1dc1d8-2332-4888-bbbc-9b868549218c"/>
    <ds:schemaRef ds:uri="http://schemas.microsoft.com/office/2006/documentManagement/types"/>
    <ds:schemaRef ds:uri="http://schemas.microsoft.com/sharepoint/v3"/>
    <ds:schemaRef ds:uri="http://schemas.microsoft.com/office/infopath/2007/PartnerControls"/>
    <ds:schemaRef ds:uri="http://purl.org/dc/terms/"/>
    <ds:schemaRef ds:uri="http://www.w3.org/XML/1998/namespace"/>
    <ds:schemaRef ds:uri="http://schemas.openxmlformats.org/package/2006/metadata/core-properties"/>
    <ds:schemaRef ds:uri="http://purl.org/dc/dcmitype/"/>
    <ds:schemaRef ds:uri="8be56858-bf0c-43d6-954d-be7222281d29"/>
    <ds:schemaRef ds:uri="dbba8a9c-9e74-44d0-9a4a-53275ce1476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30EBF31-F3FF-4A4B-BB06-49E46F316210}">
  <ds:schemaRefs>
    <ds:schemaRef ds:uri="http://schemas.microsoft.com/sharepoint/v3/contenttype/forms"/>
  </ds:schemaRefs>
</ds:datastoreItem>
</file>

<file path=customXml/itemProps3.xml><?xml version="1.0" encoding="utf-8"?>
<ds:datastoreItem xmlns:ds="http://schemas.openxmlformats.org/officeDocument/2006/customXml" ds:itemID="{E45FF46F-B6E4-4C56-9063-3A2B14405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1dc1d8-2332-4888-bbbc-9b868549218c"/>
    <ds:schemaRef ds:uri="dbba8a9c-9e74-44d0-9a4a-53275ce14769"/>
    <ds:schemaRef ds:uri="8be56858-bf0c-43d6-954d-be7222281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FY22 PowerPoint Template</Template>
  <TotalTime>2215</TotalTime>
  <Words>2212</Words>
  <Application>Microsoft Office PowerPoint</Application>
  <PresentationFormat>Widescreen</PresentationFormat>
  <Paragraphs>190</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Get involved, Bearcats!</vt:lpstr>
      <vt:lpstr>PowerPoint Presentation</vt:lpstr>
      <vt:lpstr>PowerPoint Presentation</vt:lpstr>
      <vt:lpstr>PowerPoint Presentation</vt:lpstr>
      <vt:lpstr>How will you get involved?</vt:lpstr>
      <vt:lpstr>Time Management</vt:lpstr>
      <vt:lpstr>PowerPoint Presentation</vt:lpstr>
      <vt:lpstr>Are you registered to vote?</vt:lpstr>
      <vt:lpstr>Bearcats Welcome &amp; First Year Bearcat Kickoff</vt:lpstr>
      <vt:lpstr>Fraternity and Sorority Recruitment and Intake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involved, Bearcats!</dc:title>
  <dc:creator>Larkin, Fran (larkinfp)</dc:creator>
  <cp:lastModifiedBy>Larkin, Fran (larkinfp)</cp:lastModifiedBy>
  <cp:revision>72</cp:revision>
  <cp:lastPrinted>2022-03-07T19:58:26Z</cp:lastPrinted>
  <dcterms:created xsi:type="dcterms:W3CDTF">2023-06-09T13:43:22Z</dcterms:created>
  <dcterms:modified xsi:type="dcterms:W3CDTF">2023-06-13T12:27:00Z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0x010100F09504A35BB07C4EBA0032BE9335EC58</vt:lpwstr>
  </property>
  <property fmtid="{D5CDD505-2E9C-101B-9397-08002B2CF9AE}" pid="3" name="MediaServiceImageTags">
    <vt:lpwstr/>
  </property>
</Properties>
</file>