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 id="2147493467" r:id="rId5"/>
  </p:sldMasterIdLst>
  <p:notesMasterIdLst>
    <p:notesMasterId r:id="rId39"/>
  </p:notesMasterIdLst>
  <p:sldIdLst>
    <p:sldId id="256" r:id="rId6"/>
    <p:sldId id="258" r:id="rId7"/>
    <p:sldId id="289" r:id="rId8"/>
    <p:sldId id="290" r:id="rId9"/>
    <p:sldId id="291" r:id="rId10"/>
    <p:sldId id="266" r:id="rId11"/>
    <p:sldId id="260" r:id="rId12"/>
    <p:sldId id="268" r:id="rId13"/>
    <p:sldId id="269" r:id="rId14"/>
    <p:sldId id="295" r:id="rId15"/>
    <p:sldId id="283" r:id="rId16"/>
    <p:sldId id="285" r:id="rId17"/>
    <p:sldId id="276" r:id="rId18"/>
    <p:sldId id="301" r:id="rId19"/>
    <p:sldId id="284" r:id="rId20"/>
    <p:sldId id="297" r:id="rId21"/>
    <p:sldId id="293" r:id="rId22"/>
    <p:sldId id="274" r:id="rId23"/>
    <p:sldId id="267" r:id="rId24"/>
    <p:sldId id="261" r:id="rId25"/>
    <p:sldId id="262" r:id="rId26"/>
    <p:sldId id="277" r:id="rId27"/>
    <p:sldId id="278" r:id="rId28"/>
    <p:sldId id="279" r:id="rId29"/>
    <p:sldId id="280" r:id="rId30"/>
    <p:sldId id="281" r:id="rId31"/>
    <p:sldId id="282" r:id="rId32"/>
    <p:sldId id="311" r:id="rId33"/>
    <p:sldId id="287" r:id="rId34"/>
    <p:sldId id="288" r:id="rId35"/>
    <p:sldId id="310" r:id="rId36"/>
    <p:sldId id="309" r:id="rId37"/>
    <p:sldId id="275" r:id="rId3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012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C09337-CC5A-402F-ABEA-06C0BBED05F0}" v="96" dt="2023-01-05T14:24:05.458"/>
    <p1510:client id="{1D8B22E8-CEDB-4364-8102-6832D79BE575}" v="533" dt="2023-05-30T18:20:40.111"/>
    <p1510:client id="{2DC984F7-6DB2-4CB7-81DF-7250492EB5DC}" v="21" dt="2023-06-13T18:54:36.122"/>
    <p1510:client id="{5B4DCD9C-9F01-40BE-948A-F4473BEFF660}" v="24" dt="2023-06-01T17:09:02.180"/>
    <p1510:client id="{6E1C459F-D4B8-4C9E-8916-9E0FD3026330}" v="297" dt="2023-06-06T15:30:10.458"/>
    <p1510:client id="{728F890A-E4F6-C9AA-B543-785524A88382}" v="767" dt="2022-06-07T13:42:24.972"/>
    <p1510:client id="{72DE57CE-2A38-4E4D-8570-3BABCBBBDB65}" v="15" dt="2023-06-14T13:36:28.923"/>
    <p1510:client id="{97B53B84-F0A4-4038-BC0E-56C54DA37434}" v="396" dt="2023-06-13T20:39:25.493"/>
    <p1510:client id="{C4E9E8BF-E351-40D8-A587-7ABB66EBAC28}" v="6" dt="2023-05-31T14:47:18.4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935" autoAdjust="0"/>
    <p:restoredTop sz="94660"/>
  </p:normalViewPr>
  <p:slideViewPr>
    <p:cSldViewPr snapToGrid="0" snapToObjects="1">
      <p:cViewPr varScale="1">
        <p:scale>
          <a:sx n="139" d="100"/>
          <a:sy n="139" d="100"/>
        </p:scale>
        <p:origin x="348" y="120"/>
      </p:cViewPr>
      <p:guideLst>
        <p:guide orient="horz" pos="1620"/>
        <p:guide pos="2880"/>
      </p:guideLst>
    </p:cSldViewPr>
  </p:slideViewPr>
  <p:notesTextViewPr>
    <p:cViewPr>
      <p:scale>
        <a:sx n="100" d="100"/>
        <a:sy n="100" d="100"/>
      </p:scale>
      <p:origin x="0" y="0"/>
    </p:cViewPr>
  </p:notesTextViewPr>
  <p:sorterViewPr>
    <p:cViewPr>
      <p:scale>
        <a:sx n="149" d="100"/>
        <a:sy n="149"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1C6B08-B1A6-4AE6-AAB7-E1FF8C28AD56}" type="doc">
      <dgm:prSet loTypeId="urn:microsoft.com/office/officeart/2005/8/layout/radial1" loCatId="cycle" qsTypeId="urn:microsoft.com/office/officeart/2005/8/quickstyle/simple4" qsCatId="simple" csTypeId="urn:microsoft.com/office/officeart/2005/8/colors/accent0_3" csCatId="mainScheme" phldr="1"/>
      <dgm:spPr/>
      <dgm:t>
        <a:bodyPr/>
        <a:lstStyle/>
        <a:p>
          <a:endParaRPr lang="en-US"/>
        </a:p>
      </dgm:t>
    </dgm:pt>
    <dgm:pt modelId="{16977EC2-DF9D-43E9-AD8F-26C5FC93A02A}">
      <dgm:prSet phldrT="[Text]"/>
      <dgm:spPr>
        <a:solidFill>
          <a:schemeClr val="tx1"/>
        </a:solidFill>
        <a:ln>
          <a:solidFill>
            <a:schemeClr val="tx1"/>
          </a:solidFill>
        </a:ln>
      </dgm:spPr>
      <dgm:t>
        <a:bodyPr/>
        <a:lstStyle/>
        <a:p>
          <a:r>
            <a:rPr lang="en-US" baseline="0" dirty="0">
              <a:latin typeface="Open Sans" pitchFamily="2" charset="0"/>
              <a:ea typeface="Open Sans" pitchFamily="2" charset="0"/>
              <a:cs typeface="Open Sans" pitchFamily="2" charset="0"/>
            </a:rPr>
            <a:t>Family Guide</a:t>
          </a:r>
        </a:p>
      </dgm:t>
    </dgm:pt>
    <dgm:pt modelId="{FC2316F7-B9AD-4D47-BE76-305EB76E10E0}" type="parTrans" cxnId="{5B120BAB-36C8-4BC2-B5C1-56AD079EE5DD}">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E94C1E9E-2AB9-4E5A-A933-44D9B6A1B1F4}" type="sibTrans" cxnId="{5B120BAB-36C8-4BC2-B5C1-56AD079EE5DD}">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9F5C3F45-71F2-4DEC-A95E-AE9B5DC6F897}">
      <dgm:prSet phldrT="[Text]" custT="1"/>
      <dgm:spPr>
        <a:solidFill>
          <a:schemeClr val="tx1"/>
        </a:solidFill>
        <a:ln>
          <a:solidFill>
            <a:schemeClr val="tx1"/>
          </a:solidFill>
        </a:ln>
      </dgm:spPr>
      <dgm:t>
        <a:bodyPr/>
        <a:lstStyle/>
        <a:p>
          <a:r>
            <a:rPr lang="en-US" sz="500" baseline="0" dirty="0">
              <a:latin typeface="Open Sans" pitchFamily="2" charset="0"/>
              <a:ea typeface="Open Sans" pitchFamily="2" charset="0"/>
              <a:cs typeface="Open Sans" pitchFamily="2" charset="0"/>
            </a:rPr>
            <a:t>Independence &amp; Transition</a:t>
          </a:r>
        </a:p>
      </dgm:t>
    </dgm:pt>
    <dgm:pt modelId="{747F78AF-5F00-4692-9BE4-1277BB8A6EAD}" type="parTrans" cxnId="{09078C29-2496-4504-A780-A042C27F6B54}">
      <dgm:prSet/>
      <dgm:spPr>
        <a:ln>
          <a:solidFill>
            <a:schemeClr val="tx1"/>
          </a:solidFill>
        </a:ln>
      </dgm:spPr>
      <dgm:t>
        <a:bodyPr/>
        <a:lstStyle/>
        <a:p>
          <a:endParaRPr lang="en-US" baseline="0">
            <a:latin typeface="Tahoma" panose="020B0604030504040204" pitchFamily="34" charset="0"/>
            <a:ea typeface="Tahoma" panose="020B0604030504040204" pitchFamily="34" charset="0"/>
            <a:cs typeface="Tahoma" panose="020B0604030504040204" pitchFamily="34" charset="0"/>
          </a:endParaRPr>
        </a:p>
      </dgm:t>
    </dgm:pt>
    <dgm:pt modelId="{BD5AE89F-DDC2-4426-BF8C-ABC25D0A806E}" type="sibTrans" cxnId="{09078C29-2496-4504-A780-A042C27F6B54}">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09BE952C-DF2E-4115-B93E-B593516AD998}">
      <dgm:prSet phldrT="[Text]" custT="1"/>
      <dgm:spPr>
        <a:solidFill>
          <a:schemeClr val="tx1"/>
        </a:solidFill>
        <a:ln>
          <a:solidFill>
            <a:schemeClr val="tx1"/>
          </a:solidFill>
        </a:ln>
      </dgm:spPr>
      <dgm:t>
        <a:bodyPr/>
        <a:lstStyle/>
        <a:p>
          <a:r>
            <a:rPr lang="en-US" sz="700" baseline="0" dirty="0">
              <a:latin typeface="Open Sans" pitchFamily="2" charset="0"/>
              <a:ea typeface="Open Sans" pitchFamily="2" charset="0"/>
              <a:cs typeface="Open Sans" pitchFamily="2" charset="0"/>
            </a:rPr>
            <a:t>Money Matters</a:t>
          </a:r>
        </a:p>
      </dgm:t>
    </dgm:pt>
    <dgm:pt modelId="{5D36B2F5-6E3D-47F9-9B96-82CFE4E8C906}" type="parTrans" cxnId="{B0F5E05B-419C-4BC9-9009-91370E176A33}">
      <dgm:prSet/>
      <dgm:spPr>
        <a:ln>
          <a:solidFill>
            <a:schemeClr val="tx1"/>
          </a:solidFill>
        </a:ln>
      </dgm:spPr>
      <dgm:t>
        <a:bodyPr/>
        <a:lstStyle/>
        <a:p>
          <a:endParaRPr lang="en-US" baseline="0">
            <a:latin typeface="Tahoma" panose="020B0604030504040204" pitchFamily="34" charset="0"/>
            <a:ea typeface="Tahoma" panose="020B0604030504040204" pitchFamily="34" charset="0"/>
            <a:cs typeface="Tahoma" panose="020B0604030504040204" pitchFamily="34" charset="0"/>
          </a:endParaRPr>
        </a:p>
      </dgm:t>
    </dgm:pt>
    <dgm:pt modelId="{DF98A90F-7655-420D-8321-E20E040FDC06}" type="sibTrans" cxnId="{B0F5E05B-419C-4BC9-9009-91370E176A33}">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7FAA9FCF-B0B5-4D9C-B472-7CAE54786FFF}">
      <dgm:prSet phldrT="[Text]" custT="1"/>
      <dgm:spPr>
        <a:solidFill>
          <a:schemeClr val="tx1"/>
        </a:solidFill>
        <a:ln>
          <a:solidFill>
            <a:schemeClr val="tx1"/>
          </a:solidFill>
        </a:ln>
      </dgm:spPr>
      <dgm:t>
        <a:bodyPr/>
        <a:lstStyle/>
        <a:p>
          <a:r>
            <a:rPr lang="en-US" sz="700" baseline="0" dirty="0">
              <a:latin typeface="Open Sans" pitchFamily="2" charset="0"/>
              <a:ea typeface="Open Sans" pitchFamily="2" charset="0"/>
              <a:cs typeface="Open Sans" pitchFamily="2" charset="0"/>
            </a:rPr>
            <a:t>Fraternity &amp; Sorority Life</a:t>
          </a:r>
        </a:p>
      </dgm:t>
    </dgm:pt>
    <dgm:pt modelId="{1D664472-216E-4B01-8D14-B3D30615A924}" type="parTrans" cxnId="{B8E74C42-B1B8-4188-8801-2F1690AB4E8F}">
      <dgm:prSet/>
      <dgm:spPr>
        <a:ln>
          <a:solidFill>
            <a:schemeClr val="tx1"/>
          </a:solidFill>
        </a:ln>
      </dgm:spPr>
      <dgm:t>
        <a:bodyPr/>
        <a:lstStyle/>
        <a:p>
          <a:endParaRPr lang="en-US" baseline="0">
            <a:latin typeface="Tahoma" panose="020B0604030504040204" pitchFamily="34" charset="0"/>
            <a:ea typeface="Tahoma" panose="020B0604030504040204" pitchFamily="34" charset="0"/>
            <a:cs typeface="Tahoma" panose="020B0604030504040204" pitchFamily="34" charset="0"/>
          </a:endParaRPr>
        </a:p>
      </dgm:t>
    </dgm:pt>
    <dgm:pt modelId="{E7819AF1-EBA3-49DC-A6DD-3F69A7D80CA4}" type="sibTrans" cxnId="{B8E74C42-B1B8-4188-8801-2F1690AB4E8F}">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25FECDBD-BF36-4538-92B0-EC2744E2834E}">
      <dgm:prSet phldrT="[Text]" custT="1"/>
      <dgm:spPr>
        <a:solidFill>
          <a:schemeClr val="tx1"/>
        </a:solidFill>
        <a:ln>
          <a:solidFill>
            <a:schemeClr val="tx1"/>
          </a:solidFill>
        </a:ln>
      </dgm:spPr>
      <dgm:t>
        <a:bodyPr/>
        <a:lstStyle/>
        <a:p>
          <a:r>
            <a:rPr lang="en-US" sz="700" baseline="0" dirty="0">
              <a:latin typeface="Open Sans" pitchFamily="2" charset="0"/>
              <a:ea typeface="Open Sans" pitchFamily="2" charset="0"/>
              <a:cs typeface="Open Sans" pitchFamily="2" charset="0"/>
            </a:rPr>
            <a:t>Fitting In &amp; Finding Friends</a:t>
          </a:r>
        </a:p>
      </dgm:t>
    </dgm:pt>
    <dgm:pt modelId="{72CF18FB-D188-423D-B8CB-9055D5C63D24}" type="parTrans" cxnId="{3D71E0CF-22CC-4A0C-B0E2-1D43A4FF85CF}">
      <dgm:prSet/>
      <dgm:spPr>
        <a:ln>
          <a:solidFill>
            <a:schemeClr val="tx1"/>
          </a:solidFill>
        </a:ln>
      </dgm:spPr>
      <dgm:t>
        <a:bodyPr/>
        <a:lstStyle/>
        <a:p>
          <a:endParaRPr lang="en-US" baseline="0">
            <a:latin typeface="Tahoma" panose="020B0604030504040204" pitchFamily="34" charset="0"/>
            <a:ea typeface="Tahoma" panose="020B0604030504040204" pitchFamily="34" charset="0"/>
            <a:cs typeface="Tahoma" panose="020B0604030504040204" pitchFamily="34" charset="0"/>
          </a:endParaRPr>
        </a:p>
      </dgm:t>
    </dgm:pt>
    <dgm:pt modelId="{001302CF-D9D3-4073-9C1E-116927F72CE1}" type="sibTrans" cxnId="{3D71E0CF-22CC-4A0C-B0E2-1D43A4FF85CF}">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20F2B541-C830-443A-A137-636D12FA7AEA}">
      <dgm:prSet phldrT="[Text]" custT="1"/>
      <dgm:spPr>
        <a:solidFill>
          <a:schemeClr val="tx1"/>
        </a:solidFill>
        <a:ln>
          <a:solidFill>
            <a:schemeClr val="tx1"/>
          </a:solidFill>
        </a:ln>
      </dgm:spPr>
      <dgm:t>
        <a:bodyPr/>
        <a:lstStyle/>
        <a:p>
          <a:r>
            <a:rPr lang="en-US" sz="700" baseline="0" dirty="0">
              <a:latin typeface="Open Sans" pitchFamily="2" charset="0"/>
              <a:ea typeface="Open Sans" pitchFamily="2" charset="0"/>
              <a:cs typeface="Open Sans" pitchFamily="2" charset="0"/>
            </a:rPr>
            <a:t>Alcohol &amp; Other Drugs</a:t>
          </a:r>
        </a:p>
      </dgm:t>
    </dgm:pt>
    <dgm:pt modelId="{5D63C656-BBB5-43F4-BDB8-35008B3D942E}" type="parTrans" cxnId="{9B2949BF-B4AD-4A4C-803D-127C1D870DC7}">
      <dgm:prSet/>
      <dgm:spPr>
        <a:ln>
          <a:solidFill>
            <a:schemeClr val="tx1"/>
          </a:solidFill>
        </a:ln>
      </dgm:spPr>
      <dgm:t>
        <a:bodyPr/>
        <a:lstStyle/>
        <a:p>
          <a:endParaRPr lang="en-US" baseline="0">
            <a:latin typeface="Tahoma" panose="020B0604030504040204" pitchFamily="34" charset="0"/>
            <a:ea typeface="Tahoma" panose="020B0604030504040204" pitchFamily="34" charset="0"/>
            <a:cs typeface="Tahoma" panose="020B0604030504040204" pitchFamily="34" charset="0"/>
          </a:endParaRPr>
        </a:p>
      </dgm:t>
    </dgm:pt>
    <dgm:pt modelId="{910E0B03-70F6-4DDC-B55D-A6286B70C96C}" type="sibTrans" cxnId="{9B2949BF-B4AD-4A4C-803D-127C1D870DC7}">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F9C27F2F-2F2A-4267-A5A4-2228FADD71B9}">
      <dgm:prSet phldrT="[Text]" custT="1"/>
      <dgm:spPr>
        <a:solidFill>
          <a:schemeClr val="tx1"/>
        </a:solidFill>
        <a:ln>
          <a:solidFill>
            <a:schemeClr val="tx1"/>
          </a:solidFill>
        </a:ln>
      </dgm:spPr>
      <dgm:t>
        <a:bodyPr/>
        <a:lstStyle/>
        <a:p>
          <a:r>
            <a:rPr lang="en-US" sz="700" baseline="0" dirty="0">
              <a:latin typeface="Open Sans" pitchFamily="2" charset="0"/>
              <a:ea typeface="Open Sans" pitchFamily="2" charset="0"/>
              <a:cs typeface="Open Sans" pitchFamily="2" charset="0"/>
            </a:rPr>
            <a:t>Academic Success</a:t>
          </a:r>
        </a:p>
      </dgm:t>
    </dgm:pt>
    <dgm:pt modelId="{840D56B4-E173-4EA6-8353-8B80815217C7}" type="parTrans" cxnId="{22A17757-2C6B-42DF-A2A3-D528E6384874}">
      <dgm:prSet/>
      <dgm:spPr>
        <a:ln>
          <a:solidFill>
            <a:schemeClr val="tx1"/>
          </a:solidFill>
        </a:ln>
      </dgm:spPr>
      <dgm:t>
        <a:bodyPr/>
        <a:lstStyle/>
        <a:p>
          <a:endParaRPr lang="en-US" baseline="0">
            <a:latin typeface="Tahoma" panose="020B0604030504040204" pitchFamily="34" charset="0"/>
            <a:ea typeface="Tahoma" panose="020B0604030504040204" pitchFamily="34" charset="0"/>
            <a:cs typeface="Tahoma" panose="020B0604030504040204" pitchFamily="34" charset="0"/>
          </a:endParaRPr>
        </a:p>
      </dgm:t>
    </dgm:pt>
    <dgm:pt modelId="{B282670F-F9C7-4875-B147-D25A64929F82}" type="sibTrans" cxnId="{22A17757-2C6B-42DF-A2A3-D528E6384874}">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69399B3F-A7EF-4EDD-8894-D5E26D119399}">
      <dgm:prSet phldrT="[Text]" custT="1"/>
      <dgm:spPr>
        <a:solidFill>
          <a:schemeClr val="tx1"/>
        </a:solidFill>
        <a:ln>
          <a:solidFill>
            <a:schemeClr val="tx1"/>
          </a:solidFill>
        </a:ln>
      </dgm:spPr>
      <dgm:t>
        <a:bodyPr/>
        <a:lstStyle/>
        <a:p>
          <a:r>
            <a:rPr lang="en-US" sz="700" baseline="0" dirty="0">
              <a:latin typeface="Open Sans" pitchFamily="2" charset="0"/>
              <a:ea typeface="Open Sans" pitchFamily="2" charset="0"/>
              <a:cs typeface="Open Sans" pitchFamily="2" charset="0"/>
            </a:rPr>
            <a:t>Diversity &amp; Inclusion</a:t>
          </a:r>
        </a:p>
      </dgm:t>
    </dgm:pt>
    <dgm:pt modelId="{8EA26BB9-10F3-4CB2-BEEE-96C3FBC89AB2}" type="parTrans" cxnId="{C57D79BA-B38A-4C0C-A544-E9DF41014A31}">
      <dgm:prSet/>
      <dgm:spPr>
        <a:ln>
          <a:solidFill>
            <a:schemeClr val="tx1"/>
          </a:solidFill>
        </a:ln>
      </dgm:spPr>
      <dgm:t>
        <a:bodyPr/>
        <a:lstStyle/>
        <a:p>
          <a:endParaRPr lang="en-US" baseline="0">
            <a:latin typeface="Tahoma" panose="020B0604030504040204" pitchFamily="34" charset="0"/>
            <a:ea typeface="Tahoma" panose="020B0604030504040204" pitchFamily="34" charset="0"/>
            <a:cs typeface="Tahoma" panose="020B0604030504040204" pitchFamily="34" charset="0"/>
          </a:endParaRPr>
        </a:p>
      </dgm:t>
    </dgm:pt>
    <dgm:pt modelId="{4FF8680C-1F31-42D6-A76F-36F95B0BDF72}" type="sibTrans" cxnId="{C57D79BA-B38A-4C0C-A544-E9DF41014A31}">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804CF10A-57AA-40C3-B17C-77A74E4D97D7}">
      <dgm:prSet phldrT="[Text]" custT="1"/>
      <dgm:spPr>
        <a:solidFill>
          <a:schemeClr val="tx1"/>
        </a:solidFill>
        <a:ln>
          <a:solidFill>
            <a:schemeClr val="tx1"/>
          </a:solidFill>
        </a:ln>
      </dgm:spPr>
      <dgm:t>
        <a:bodyPr/>
        <a:lstStyle/>
        <a:p>
          <a:r>
            <a:rPr lang="en-US" sz="600" baseline="0" dirty="0">
              <a:latin typeface="Open Sans" pitchFamily="2" charset="0"/>
              <a:ea typeface="Open Sans" pitchFamily="2" charset="0"/>
              <a:cs typeface="Open Sans" pitchFamily="2" charset="0"/>
            </a:rPr>
            <a:t>Career Exploration</a:t>
          </a:r>
        </a:p>
      </dgm:t>
    </dgm:pt>
    <dgm:pt modelId="{9222E8AC-8C8B-4918-9B24-0B5D60184012}" type="parTrans" cxnId="{7D18237E-88F8-450B-BF76-E3AE7A2EFE10}">
      <dgm:prSet/>
      <dgm:spPr>
        <a:ln>
          <a:solidFill>
            <a:schemeClr val="tx1"/>
          </a:solidFill>
        </a:ln>
      </dgm:spPr>
      <dgm:t>
        <a:bodyPr/>
        <a:lstStyle/>
        <a:p>
          <a:endParaRPr lang="en-US" baseline="0">
            <a:latin typeface="Tahoma" panose="020B0604030504040204" pitchFamily="34" charset="0"/>
            <a:ea typeface="Tahoma" panose="020B0604030504040204" pitchFamily="34" charset="0"/>
            <a:cs typeface="Tahoma" panose="020B0604030504040204" pitchFamily="34" charset="0"/>
          </a:endParaRPr>
        </a:p>
      </dgm:t>
    </dgm:pt>
    <dgm:pt modelId="{3BB57A1D-7C42-4DFE-AAEA-AFF80669A64E}" type="sibTrans" cxnId="{7D18237E-88F8-450B-BF76-E3AE7A2EFE10}">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DBC359E0-B4C7-4AE4-BE22-787D342420E7}">
      <dgm:prSet phldrT="[Text]" custT="1"/>
      <dgm:spPr>
        <a:solidFill>
          <a:schemeClr val="tx1"/>
        </a:solidFill>
        <a:ln>
          <a:solidFill>
            <a:schemeClr val="tx1"/>
          </a:solidFill>
        </a:ln>
      </dgm:spPr>
      <dgm:t>
        <a:bodyPr/>
        <a:lstStyle/>
        <a:p>
          <a:r>
            <a:rPr lang="en-US" sz="600" baseline="0" dirty="0">
              <a:latin typeface="Open Sans" pitchFamily="2" charset="0"/>
              <a:ea typeface="Open Sans" pitchFamily="2" charset="0"/>
              <a:cs typeface="Open Sans" pitchFamily="2" charset="0"/>
            </a:rPr>
            <a:t>Safety &amp; Crime Prevention</a:t>
          </a:r>
        </a:p>
      </dgm:t>
    </dgm:pt>
    <dgm:pt modelId="{DCFE7CEE-E669-494D-B9F9-0BBFFADEAB47}" type="parTrans" cxnId="{D3A1DAAE-9851-4616-8F04-F1B1AC18C65C}">
      <dgm:prSet/>
      <dgm:spPr>
        <a:ln>
          <a:solidFill>
            <a:schemeClr val="tx1"/>
          </a:solidFill>
        </a:ln>
      </dgm:spPr>
      <dgm:t>
        <a:bodyPr/>
        <a:lstStyle/>
        <a:p>
          <a:endParaRPr lang="en-US" baseline="0">
            <a:latin typeface="Tahoma" panose="020B0604030504040204" pitchFamily="34" charset="0"/>
            <a:ea typeface="Tahoma" panose="020B0604030504040204" pitchFamily="34" charset="0"/>
            <a:cs typeface="Tahoma" panose="020B0604030504040204" pitchFamily="34" charset="0"/>
          </a:endParaRPr>
        </a:p>
      </dgm:t>
    </dgm:pt>
    <dgm:pt modelId="{93EE784C-12DB-44EB-854D-13B525E0016F}" type="sibTrans" cxnId="{D3A1DAAE-9851-4616-8F04-F1B1AC18C65C}">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C1054431-F63B-4AA5-92C9-D168DA48D967}">
      <dgm:prSet phldrT="[Text]" custT="1"/>
      <dgm:spPr>
        <a:solidFill>
          <a:schemeClr val="tx1"/>
        </a:solidFill>
        <a:ln>
          <a:solidFill>
            <a:schemeClr val="tx1"/>
          </a:solidFill>
        </a:ln>
      </dgm:spPr>
      <dgm:t>
        <a:bodyPr/>
        <a:lstStyle/>
        <a:p>
          <a:r>
            <a:rPr lang="en-US" sz="600" baseline="0" dirty="0">
              <a:latin typeface="Open Sans" pitchFamily="2" charset="0"/>
              <a:ea typeface="Open Sans" pitchFamily="2" charset="0"/>
              <a:cs typeface="Open Sans" pitchFamily="2" charset="0"/>
            </a:rPr>
            <a:t>Sexual Violence Prevention</a:t>
          </a:r>
        </a:p>
      </dgm:t>
    </dgm:pt>
    <dgm:pt modelId="{5EAF0DF1-4C43-441B-BB7D-311F4FADD714}" type="parTrans" cxnId="{0037F7B3-C3C2-4B8C-9806-8152ECC1F872}">
      <dgm:prSet/>
      <dgm:spPr>
        <a:ln>
          <a:solidFill>
            <a:schemeClr val="tx1"/>
          </a:solidFill>
        </a:ln>
      </dgm:spPr>
      <dgm:t>
        <a:bodyPr/>
        <a:lstStyle/>
        <a:p>
          <a:endParaRPr lang="en-US" baseline="0">
            <a:latin typeface="Tahoma" panose="020B0604030504040204" pitchFamily="34" charset="0"/>
            <a:ea typeface="Tahoma" panose="020B0604030504040204" pitchFamily="34" charset="0"/>
            <a:cs typeface="Tahoma" panose="020B0604030504040204" pitchFamily="34" charset="0"/>
          </a:endParaRPr>
        </a:p>
      </dgm:t>
    </dgm:pt>
    <dgm:pt modelId="{164A0212-46C8-46FC-A4FC-133FA0658D2E}" type="sibTrans" cxnId="{0037F7B3-C3C2-4B8C-9806-8152ECC1F872}">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B7241496-B036-48D7-906E-84BAA22BE052}">
      <dgm:prSet phldrT="[Text]" custT="1"/>
      <dgm:spPr>
        <a:solidFill>
          <a:schemeClr val="tx1"/>
        </a:solidFill>
        <a:ln>
          <a:solidFill>
            <a:schemeClr val="tx1"/>
          </a:solidFill>
        </a:ln>
      </dgm:spPr>
      <dgm:t>
        <a:bodyPr/>
        <a:lstStyle/>
        <a:p>
          <a:r>
            <a:rPr lang="en-US" sz="700" baseline="0" dirty="0">
              <a:latin typeface="Open Sans" pitchFamily="2" charset="0"/>
              <a:ea typeface="Tahoma"/>
              <a:cs typeface="Tahoma"/>
            </a:rPr>
            <a:t>Mental Health &amp; Well-Being</a:t>
          </a:r>
        </a:p>
      </dgm:t>
    </dgm:pt>
    <dgm:pt modelId="{5E6CA682-619C-4C8A-ADDB-8A782E23E46A}" type="parTrans" cxnId="{6F32E8C3-C040-425E-98A2-2FE30C31B543}">
      <dgm:prSet/>
      <dgm:spPr>
        <a:ln>
          <a:solidFill>
            <a:schemeClr val="tx1"/>
          </a:solidFill>
        </a:ln>
      </dgm:spPr>
      <dgm:t>
        <a:bodyPr/>
        <a:lstStyle/>
        <a:p>
          <a:endParaRPr lang="en-US" baseline="0">
            <a:latin typeface="Tahoma" panose="020B0604030504040204" pitchFamily="34" charset="0"/>
            <a:ea typeface="Tahoma" panose="020B0604030504040204" pitchFamily="34" charset="0"/>
            <a:cs typeface="Tahoma" panose="020B0604030504040204" pitchFamily="34" charset="0"/>
          </a:endParaRPr>
        </a:p>
      </dgm:t>
    </dgm:pt>
    <dgm:pt modelId="{8F06C2E8-6309-4445-931C-533A14528514}" type="sibTrans" cxnId="{6F32E8C3-C040-425E-98A2-2FE30C31B543}">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91FC9E74-6B93-45D6-BC40-28FB730F8005}">
      <dgm:prSet phldr="0"/>
      <dgm:spPr>
        <a:solidFill>
          <a:schemeClr val="tx1"/>
        </a:solidFill>
        <a:ln>
          <a:solidFill>
            <a:schemeClr val="tx1"/>
          </a:solidFill>
        </a:ln>
      </dgm:spPr>
      <dgm:t>
        <a:bodyPr/>
        <a:lstStyle/>
        <a:p>
          <a:pPr rtl="0"/>
          <a:r>
            <a:rPr lang="en-US" baseline="0" dirty="0">
              <a:latin typeface="Open Sans" pitchFamily="2" charset="0"/>
              <a:ea typeface="Open Sans" pitchFamily="2" charset="0"/>
              <a:cs typeface="Open Sans" pitchFamily="2" charset="0"/>
            </a:rPr>
            <a:t>Living in Community</a:t>
          </a:r>
        </a:p>
      </dgm:t>
    </dgm:pt>
    <dgm:pt modelId="{BD9D84EA-05CB-4A0A-AE36-3314CDD071A0}" type="parTrans" cxnId="{597D949D-D4C1-4784-9CE8-1571F569C496}">
      <dgm:prSet/>
      <dgm:spPr>
        <a:ln>
          <a:solidFill>
            <a:schemeClr val="tx1"/>
          </a:solidFill>
        </a:ln>
      </dgm:spPr>
      <dgm:t>
        <a:bodyPr/>
        <a:lstStyle/>
        <a:p>
          <a:endParaRPr lang="en-US"/>
        </a:p>
      </dgm:t>
    </dgm:pt>
    <dgm:pt modelId="{FCB0F058-1838-4AE5-A53E-5B2F76B43BE8}" type="sibTrans" cxnId="{597D949D-D4C1-4784-9CE8-1571F569C496}">
      <dgm:prSet/>
      <dgm:spPr/>
      <dgm:t>
        <a:bodyPr/>
        <a:lstStyle/>
        <a:p>
          <a:endParaRPr lang="en-US"/>
        </a:p>
      </dgm:t>
    </dgm:pt>
    <dgm:pt modelId="{C4B4F0B7-F4A4-4896-A159-7746C74EA431}" type="pres">
      <dgm:prSet presAssocID="{4C1C6B08-B1A6-4AE6-AAB7-E1FF8C28AD56}" presName="cycle" presStyleCnt="0">
        <dgm:presLayoutVars>
          <dgm:chMax val="1"/>
          <dgm:dir/>
          <dgm:animLvl val="ctr"/>
          <dgm:resizeHandles val="exact"/>
        </dgm:presLayoutVars>
      </dgm:prSet>
      <dgm:spPr/>
    </dgm:pt>
    <dgm:pt modelId="{2581E3B5-E1F6-4E9B-A25F-E6ECD18AB85C}" type="pres">
      <dgm:prSet presAssocID="{16977EC2-DF9D-43E9-AD8F-26C5FC93A02A}" presName="centerShape" presStyleLbl="node0" presStyleIdx="0" presStyleCnt="1"/>
      <dgm:spPr/>
    </dgm:pt>
    <dgm:pt modelId="{357E7E0C-E3BE-4541-A281-8D014B673C79}" type="pres">
      <dgm:prSet presAssocID="{747F78AF-5F00-4692-9BE4-1277BB8A6EAD}" presName="Name9" presStyleLbl="parChTrans1D2" presStyleIdx="0" presStyleCnt="12"/>
      <dgm:spPr/>
    </dgm:pt>
    <dgm:pt modelId="{4E1460E7-A581-40FB-B1AC-A886D556E2F4}" type="pres">
      <dgm:prSet presAssocID="{747F78AF-5F00-4692-9BE4-1277BB8A6EAD}" presName="connTx" presStyleLbl="parChTrans1D2" presStyleIdx="0" presStyleCnt="12"/>
      <dgm:spPr/>
    </dgm:pt>
    <dgm:pt modelId="{31E4931E-F455-4B63-9D44-D32F1E2102F8}" type="pres">
      <dgm:prSet presAssocID="{9F5C3F45-71F2-4DEC-A95E-AE9B5DC6F897}" presName="node" presStyleLbl="node1" presStyleIdx="0" presStyleCnt="12">
        <dgm:presLayoutVars>
          <dgm:bulletEnabled val="1"/>
        </dgm:presLayoutVars>
      </dgm:prSet>
      <dgm:spPr/>
    </dgm:pt>
    <dgm:pt modelId="{A19997FA-6BBE-40FE-8BD5-F79AC6B0B18A}" type="pres">
      <dgm:prSet presAssocID="{BD9D84EA-05CB-4A0A-AE36-3314CDD071A0}" presName="Name9" presStyleLbl="parChTrans1D2" presStyleIdx="1" presStyleCnt="12"/>
      <dgm:spPr/>
    </dgm:pt>
    <dgm:pt modelId="{E840B9F5-C916-4295-AEF6-18EFFE5A2877}" type="pres">
      <dgm:prSet presAssocID="{BD9D84EA-05CB-4A0A-AE36-3314CDD071A0}" presName="connTx" presStyleLbl="parChTrans1D2" presStyleIdx="1" presStyleCnt="12"/>
      <dgm:spPr/>
    </dgm:pt>
    <dgm:pt modelId="{65E96BF5-163A-456C-A53E-EA07D12F3BD0}" type="pres">
      <dgm:prSet presAssocID="{91FC9E74-6B93-45D6-BC40-28FB730F8005}" presName="node" presStyleLbl="node1" presStyleIdx="1" presStyleCnt="12">
        <dgm:presLayoutVars>
          <dgm:bulletEnabled val="1"/>
        </dgm:presLayoutVars>
      </dgm:prSet>
      <dgm:spPr/>
    </dgm:pt>
    <dgm:pt modelId="{BADD4008-DC5C-4CFD-ABE0-2CFEC26253E2}" type="pres">
      <dgm:prSet presAssocID="{5D36B2F5-6E3D-47F9-9B96-82CFE4E8C906}" presName="Name9" presStyleLbl="parChTrans1D2" presStyleIdx="2" presStyleCnt="12"/>
      <dgm:spPr/>
    </dgm:pt>
    <dgm:pt modelId="{C94AE8D9-EC08-4DE8-A027-B499CDC66090}" type="pres">
      <dgm:prSet presAssocID="{5D36B2F5-6E3D-47F9-9B96-82CFE4E8C906}" presName="connTx" presStyleLbl="parChTrans1D2" presStyleIdx="2" presStyleCnt="12"/>
      <dgm:spPr/>
    </dgm:pt>
    <dgm:pt modelId="{B5DCCDD8-6AE9-4FE2-A937-80D137FA3847}" type="pres">
      <dgm:prSet presAssocID="{09BE952C-DF2E-4115-B93E-B593516AD998}" presName="node" presStyleLbl="node1" presStyleIdx="2" presStyleCnt="12">
        <dgm:presLayoutVars>
          <dgm:bulletEnabled val="1"/>
        </dgm:presLayoutVars>
      </dgm:prSet>
      <dgm:spPr/>
    </dgm:pt>
    <dgm:pt modelId="{CAE1CC94-BFD3-44CC-AA5A-B4D839EDE5CD}" type="pres">
      <dgm:prSet presAssocID="{5E6CA682-619C-4C8A-ADDB-8A782E23E46A}" presName="Name9" presStyleLbl="parChTrans1D2" presStyleIdx="3" presStyleCnt="12"/>
      <dgm:spPr/>
    </dgm:pt>
    <dgm:pt modelId="{BF16E8B7-B6BD-422B-A8B6-FD26B74FEE7A}" type="pres">
      <dgm:prSet presAssocID="{5E6CA682-619C-4C8A-ADDB-8A782E23E46A}" presName="connTx" presStyleLbl="parChTrans1D2" presStyleIdx="3" presStyleCnt="12"/>
      <dgm:spPr/>
    </dgm:pt>
    <dgm:pt modelId="{CD2CBAEF-B2F6-41BE-8038-79D1B1608DC2}" type="pres">
      <dgm:prSet presAssocID="{B7241496-B036-48D7-906E-84BAA22BE052}" presName="node" presStyleLbl="node1" presStyleIdx="3" presStyleCnt="12">
        <dgm:presLayoutVars>
          <dgm:bulletEnabled val="1"/>
        </dgm:presLayoutVars>
      </dgm:prSet>
      <dgm:spPr/>
    </dgm:pt>
    <dgm:pt modelId="{6EF96FD4-40DE-47AC-B08B-5EAE5E4152D4}" type="pres">
      <dgm:prSet presAssocID="{1D664472-216E-4B01-8D14-B3D30615A924}" presName="Name9" presStyleLbl="parChTrans1D2" presStyleIdx="4" presStyleCnt="12"/>
      <dgm:spPr/>
    </dgm:pt>
    <dgm:pt modelId="{34686D93-9315-4045-B172-86D1BAE711B6}" type="pres">
      <dgm:prSet presAssocID="{1D664472-216E-4B01-8D14-B3D30615A924}" presName="connTx" presStyleLbl="parChTrans1D2" presStyleIdx="4" presStyleCnt="12"/>
      <dgm:spPr/>
    </dgm:pt>
    <dgm:pt modelId="{3064F9C7-648C-4F67-8872-2F67161029D6}" type="pres">
      <dgm:prSet presAssocID="{7FAA9FCF-B0B5-4D9C-B472-7CAE54786FFF}" presName="node" presStyleLbl="node1" presStyleIdx="4" presStyleCnt="12">
        <dgm:presLayoutVars>
          <dgm:bulletEnabled val="1"/>
        </dgm:presLayoutVars>
      </dgm:prSet>
      <dgm:spPr/>
    </dgm:pt>
    <dgm:pt modelId="{5386C725-6FA0-4589-850B-90CC03BF4331}" type="pres">
      <dgm:prSet presAssocID="{8EA26BB9-10F3-4CB2-BEEE-96C3FBC89AB2}" presName="Name9" presStyleLbl="parChTrans1D2" presStyleIdx="5" presStyleCnt="12"/>
      <dgm:spPr/>
    </dgm:pt>
    <dgm:pt modelId="{7B75834E-155E-4C06-A0E9-360223D9A93F}" type="pres">
      <dgm:prSet presAssocID="{8EA26BB9-10F3-4CB2-BEEE-96C3FBC89AB2}" presName="connTx" presStyleLbl="parChTrans1D2" presStyleIdx="5" presStyleCnt="12"/>
      <dgm:spPr/>
    </dgm:pt>
    <dgm:pt modelId="{7C0C210F-296D-401E-9627-C07F702FB299}" type="pres">
      <dgm:prSet presAssocID="{69399B3F-A7EF-4EDD-8894-D5E26D119399}" presName="node" presStyleLbl="node1" presStyleIdx="5" presStyleCnt="12">
        <dgm:presLayoutVars>
          <dgm:bulletEnabled val="1"/>
        </dgm:presLayoutVars>
      </dgm:prSet>
      <dgm:spPr/>
    </dgm:pt>
    <dgm:pt modelId="{EB36189D-D74C-4CAA-9367-6258FB065508}" type="pres">
      <dgm:prSet presAssocID="{5EAF0DF1-4C43-441B-BB7D-311F4FADD714}" presName="Name9" presStyleLbl="parChTrans1D2" presStyleIdx="6" presStyleCnt="12"/>
      <dgm:spPr/>
    </dgm:pt>
    <dgm:pt modelId="{7A2913E0-A507-456A-A359-4495A6D5A746}" type="pres">
      <dgm:prSet presAssocID="{5EAF0DF1-4C43-441B-BB7D-311F4FADD714}" presName="connTx" presStyleLbl="parChTrans1D2" presStyleIdx="6" presStyleCnt="12"/>
      <dgm:spPr/>
    </dgm:pt>
    <dgm:pt modelId="{EAABD704-68AA-45AE-9336-030B69507F6F}" type="pres">
      <dgm:prSet presAssocID="{C1054431-F63B-4AA5-92C9-D168DA48D967}" presName="node" presStyleLbl="node1" presStyleIdx="6" presStyleCnt="12">
        <dgm:presLayoutVars>
          <dgm:bulletEnabled val="1"/>
        </dgm:presLayoutVars>
      </dgm:prSet>
      <dgm:spPr/>
    </dgm:pt>
    <dgm:pt modelId="{8E124CE7-70E9-4F4F-8257-F0553ECD8217}" type="pres">
      <dgm:prSet presAssocID="{72CF18FB-D188-423D-B8CB-9055D5C63D24}" presName="Name9" presStyleLbl="parChTrans1D2" presStyleIdx="7" presStyleCnt="12"/>
      <dgm:spPr/>
    </dgm:pt>
    <dgm:pt modelId="{D19F0545-940D-4BFA-BA10-4A1B7BC9DDF1}" type="pres">
      <dgm:prSet presAssocID="{72CF18FB-D188-423D-B8CB-9055D5C63D24}" presName="connTx" presStyleLbl="parChTrans1D2" presStyleIdx="7" presStyleCnt="12"/>
      <dgm:spPr/>
    </dgm:pt>
    <dgm:pt modelId="{2C7C8AE0-DB2B-41D2-83AC-7F47A40EF486}" type="pres">
      <dgm:prSet presAssocID="{25FECDBD-BF36-4538-92B0-EC2744E2834E}" presName="node" presStyleLbl="node1" presStyleIdx="7" presStyleCnt="12">
        <dgm:presLayoutVars>
          <dgm:bulletEnabled val="1"/>
        </dgm:presLayoutVars>
      </dgm:prSet>
      <dgm:spPr/>
    </dgm:pt>
    <dgm:pt modelId="{0AACE4C6-F47D-4781-89DE-F1F853D9C1D9}" type="pres">
      <dgm:prSet presAssocID="{9222E8AC-8C8B-4918-9B24-0B5D60184012}" presName="Name9" presStyleLbl="parChTrans1D2" presStyleIdx="8" presStyleCnt="12"/>
      <dgm:spPr/>
    </dgm:pt>
    <dgm:pt modelId="{1F2A2744-875B-46DD-ABCD-B13BCCE56F4E}" type="pres">
      <dgm:prSet presAssocID="{9222E8AC-8C8B-4918-9B24-0B5D60184012}" presName="connTx" presStyleLbl="parChTrans1D2" presStyleIdx="8" presStyleCnt="12"/>
      <dgm:spPr/>
    </dgm:pt>
    <dgm:pt modelId="{6BB639AB-C455-42D9-89BE-DC15923D049D}" type="pres">
      <dgm:prSet presAssocID="{804CF10A-57AA-40C3-B17C-77A74E4D97D7}" presName="node" presStyleLbl="node1" presStyleIdx="8" presStyleCnt="12">
        <dgm:presLayoutVars>
          <dgm:bulletEnabled val="1"/>
        </dgm:presLayoutVars>
      </dgm:prSet>
      <dgm:spPr/>
    </dgm:pt>
    <dgm:pt modelId="{8A5C4D5E-6109-4E49-AD48-783150EDCDA4}" type="pres">
      <dgm:prSet presAssocID="{DCFE7CEE-E669-494D-B9F9-0BBFFADEAB47}" presName="Name9" presStyleLbl="parChTrans1D2" presStyleIdx="9" presStyleCnt="12"/>
      <dgm:spPr/>
    </dgm:pt>
    <dgm:pt modelId="{5BDB63A2-A73E-442B-8F1F-9AE2A531CA44}" type="pres">
      <dgm:prSet presAssocID="{DCFE7CEE-E669-494D-B9F9-0BBFFADEAB47}" presName="connTx" presStyleLbl="parChTrans1D2" presStyleIdx="9" presStyleCnt="12"/>
      <dgm:spPr/>
    </dgm:pt>
    <dgm:pt modelId="{F481525B-A514-4530-8CF1-66A668B3A743}" type="pres">
      <dgm:prSet presAssocID="{DBC359E0-B4C7-4AE4-BE22-787D342420E7}" presName="node" presStyleLbl="node1" presStyleIdx="9" presStyleCnt="12">
        <dgm:presLayoutVars>
          <dgm:bulletEnabled val="1"/>
        </dgm:presLayoutVars>
      </dgm:prSet>
      <dgm:spPr/>
    </dgm:pt>
    <dgm:pt modelId="{152661B4-AEF0-421C-9B70-E87D2E4C60F3}" type="pres">
      <dgm:prSet presAssocID="{5D63C656-BBB5-43F4-BDB8-35008B3D942E}" presName="Name9" presStyleLbl="parChTrans1D2" presStyleIdx="10" presStyleCnt="12"/>
      <dgm:spPr/>
    </dgm:pt>
    <dgm:pt modelId="{E4E5304A-2B38-48D5-A7F5-70270EC1B7E6}" type="pres">
      <dgm:prSet presAssocID="{5D63C656-BBB5-43F4-BDB8-35008B3D942E}" presName="connTx" presStyleLbl="parChTrans1D2" presStyleIdx="10" presStyleCnt="12"/>
      <dgm:spPr/>
    </dgm:pt>
    <dgm:pt modelId="{B952C2CE-300E-43C6-A9DF-8083516DB3A9}" type="pres">
      <dgm:prSet presAssocID="{20F2B541-C830-443A-A137-636D12FA7AEA}" presName="node" presStyleLbl="node1" presStyleIdx="10" presStyleCnt="12">
        <dgm:presLayoutVars>
          <dgm:bulletEnabled val="1"/>
        </dgm:presLayoutVars>
      </dgm:prSet>
      <dgm:spPr/>
    </dgm:pt>
    <dgm:pt modelId="{36238B3F-032F-47F7-994F-02442EF2F5A5}" type="pres">
      <dgm:prSet presAssocID="{840D56B4-E173-4EA6-8353-8B80815217C7}" presName="Name9" presStyleLbl="parChTrans1D2" presStyleIdx="11" presStyleCnt="12"/>
      <dgm:spPr/>
    </dgm:pt>
    <dgm:pt modelId="{C8E958D4-55E0-45F8-8F3B-E9EAFDCB3C7C}" type="pres">
      <dgm:prSet presAssocID="{840D56B4-E173-4EA6-8353-8B80815217C7}" presName="connTx" presStyleLbl="parChTrans1D2" presStyleIdx="11" presStyleCnt="12"/>
      <dgm:spPr/>
    </dgm:pt>
    <dgm:pt modelId="{9E695419-D9D6-4F20-8CA6-2942F8595121}" type="pres">
      <dgm:prSet presAssocID="{F9C27F2F-2F2A-4267-A5A4-2228FADD71B9}" presName="node" presStyleLbl="node1" presStyleIdx="11" presStyleCnt="12">
        <dgm:presLayoutVars>
          <dgm:bulletEnabled val="1"/>
        </dgm:presLayoutVars>
      </dgm:prSet>
      <dgm:spPr/>
    </dgm:pt>
  </dgm:ptLst>
  <dgm:cxnLst>
    <dgm:cxn modelId="{AF9EB70E-2D67-4517-BB85-8CA194733307}" type="presOf" srcId="{91FC9E74-6B93-45D6-BC40-28FB730F8005}" destId="{65E96BF5-163A-456C-A53E-EA07D12F3BD0}" srcOrd="0" destOrd="0" presId="urn:microsoft.com/office/officeart/2005/8/layout/radial1"/>
    <dgm:cxn modelId="{FBFF3811-A27A-400A-8B45-0C59DBD8C149}" type="presOf" srcId="{5E6CA682-619C-4C8A-ADDB-8A782E23E46A}" destId="{BF16E8B7-B6BD-422B-A8B6-FD26B74FEE7A}" srcOrd="1" destOrd="0" presId="urn:microsoft.com/office/officeart/2005/8/layout/radial1"/>
    <dgm:cxn modelId="{7B515416-2123-4830-BEF7-D82D687E531B}" type="presOf" srcId="{5D63C656-BBB5-43F4-BDB8-35008B3D942E}" destId="{152661B4-AEF0-421C-9B70-E87D2E4C60F3}" srcOrd="0" destOrd="0" presId="urn:microsoft.com/office/officeart/2005/8/layout/radial1"/>
    <dgm:cxn modelId="{6B82DF1E-E92A-4290-AA6E-8B0CE47C3313}" type="presOf" srcId="{F9C27F2F-2F2A-4267-A5A4-2228FADD71B9}" destId="{9E695419-D9D6-4F20-8CA6-2942F8595121}" srcOrd="0" destOrd="0" presId="urn:microsoft.com/office/officeart/2005/8/layout/radial1"/>
    <dgm:cxn modelId="{8E04B025-723D-492E-A4E2-74C7566829C2}" type="presOf" srcId="{8EA26BB9-10F3-4CB2-BEEE-96C3FBC89AB2}" destId="{7B75834E-155E-4C06-A0E9-360223D9A93F}" srcOrd="1" destOrd="0" presId="urn:microsoft.com/office/officeart/2005/8/layout/radial1"/>
    <dgm:cxn modelId="{485AF925-625D-400D-84B1-5DC0FD19B0F2}" type="presOf" srcId="{4C1C6B08-B1A6-4AE6-AAB7-E1FF8C28AD56}" destId="{C4B4F0B7-F4A4-4896-A159-7746C74EA431}" srcOrd="0" destOrd="0" presId="urn:microsoft.com/office/officeart/2005/8/layout/radial1"/>
    <dgm:cxn modelId="{FA5F1726-F7E6-4DE2-877D-CF462E07BD67}" type="presOf" srcId="{09BE952C-DF2E-4115-B93E-B593516AD998}" destId="{B5DCCDD8-6AE9-4FE2-A937-80D137FA3847}" srcOrd="0" destOrd="0" presId="urn:microsoft.com/office/officeart/2005/8/layout/radial1"/>
    <dgm:cxn modelId="{09078C29-2496-4504-A780-A042C27F6B54}" srcId="{16977EC2-DF9D-43E9-AD8F-26C5FC93A02A}" destId="{9F5C3F45-71F2-4DEC-A95E-AE9B5DC6F897}" srcOrd="0" destOrd="0" parTransId="{747F78AF-5F00-4692-9BE4-1277BB8A6EAD}" sibTransId="{BD5AE89F-DDC2-4426-BF8C-ABC25D0A806E}"/>
    <dgm:cxn modelId="{ACBFC336-8201-4A5B-ABA8-4021787D8174}" type="presOf" srcId="{BD9D84EA-05CB-4A0A-AE36-3314CDD071A0}" destId="{A19997FA-6BBE-40FE-8BD5-F79AC6B0B18A}" srcOrd="0" destOrd="0" presId="urn:microsoft.com/office/officeart/2005/8/layout/radial1"/>
    <dgm:cxn modelId="{009F163B-B490-4386-BAA3-106A0ED81A45}" type="presOf" srcId="{7FAA9FCF-B0B5-4D9C-B472-7CAE54786FFF}" destId="{3064F9C7-648C-4F67-8872-2F67161029D6}" srcOrd="0" destOrd="0" presId="urn:microsoft.com/office/officeart/2005/8/layout/radial1"/>
    <dgm:cxn modelId="{BD3F193B-26A2-410C-A52D-C766CC947604}" type="presOf" srcId="{5D36B2F5-6E3D-47F9-9B96-82CFE4E8C906}" destId="{C94AE8D9-EC08-4DE8-A027-B499CDC66090}" srcOrd="1" destOrd="0" presId="urn:microsoft.com/office/officeart/2005/8/layout/radial1"/>
    <dgm:cxn modelId="{B0F5E05B-419C-4BC9-9009-91370E176A33}" srcId="{16977EC2-DF9D-43E9-AD8F-26C5FC93A02A}" destId="{09BE952C-DF2E-4115-B93E-B593516AD998}" srcOrd="2" destOrd="0" parTransId="{5D36B2F5-6E3D-47F9-9B96-82CFE4E8C906}" sibTransId="{DF98A90F-7655-420D-8321-E20E040FDC06}"/>
    <dgm:cxn modelId="{5E24DA5E-D26C-41B0-ACC6-62A6BFA6F23A}" type="presOf" srcId="{C1054431-F63B-4AA5-92C9-D168DA48D967}" destId="{EAABD704-68AA-45AE-9336-030B69507F6F}" srcOrd="0" destOrd="0" presId="urn:microsoft.com/office/officeart/2005/8/layout/radial1"/>
    <dgm:cxn modelId="{B8E74C42-B1B8-4188-8801-2F1690AB4E8F}" srcId="{16977EC2-DF9D-43E9-AD8F-26C5FC93A02A}" destId="{7FAA9FCF-B0B5-4D9C-B472-7CAE54786FFF}" srcOrd="4" destOrd="0" parTransId="{1D664472-216E-4B01-8D14-B3D30615A924}" sibTransId="{E7819AF1-EBA3-49DC-A6DD-3F69A7D80CA4}"/>
    <dgm:cxn modelId="{BDBCD442-3EB4-4576-B067-74EFA84BB862}" type="presOf" srcId="{747F78AF-5F00-4692-9BE4-1277BB8A6EAD}" destId="{4E1460E7-A581-40FB-B1AC-A886D556E2F4}" srcOrd="1" destOrd="0" presId="urn:microsoft.com/office/officeart/2005/8/layout/radial1"/>
    <dgm:cxn modelId="{EC83FD64-8CF0-4483-BBD0-1C60F0F84CEF}" type="presOf" srcId="{BD9D84EA-05CB-4A0A-AE36-3314CDD071A0}" destId="{E840B9F5-C916-4295-AEF6-18EFFE5A2877}" srcOrd="1" destOrd="0" presId="urn:microsoft.com/office/officeart/2005/8/layout/radial1"/>
    <dgm:cxn modelId="{1CF63A46-3B8B-4943-99A3-610D003FD851}" type="presOf" srcId="{5EAF0DF1-4C43-441B-BB7D-311F4FADD714}" destId="{7A2913E0-A507-456A-A359-4495A6D5A746}" srcOrd="1" destOrd="0" presId="urn:microsoft.com/office/officeart/2005/8/layout/radial1"/>
    <dgm:cxn modelId="{4975816C-7D85-494E-8C3D-7172BDAE67E1}" type="presOf" srcId="{B7241496-B036-48D7-906E-84BAA22BE052}" destId="{CD2CBAEF-B2F6-41BE-8038-79D1B1608DC2}" srcOrd="0" destOrd="0" presId="urn:microsoft.com/office/officeart/2005/8/layout/radial1"/>
    <dgm:cxn modelId="{ECA0DC4C-BFB0-41AD-945C-10EF7C342E1A}" type="presOf" srcId="{840D56B4-E173-4EA6-8353-8B80815217C7}" destId="{C8E958D4-55E0-45F8-8F3B-E9EAFDCB3C7C}" srcOrd="1" destOrd="0" presId="urn:microsoft.com/office/officeart/2005/8/layout/radial1"/>
    <dgm:cxn modelId="{2F828D4D-4B15-4F3F-8E23-264C0FF3A8E7}" type="presOf" srcId="{747F78AF-5F00-4692-9BE4-1277BB8A6EAD}" destId="{357E7E0C-E3BE-4541-A281-8D014B673C79}" srcOrd="0" destOrd="0" presId="urn:microsoft.com/office/officeart/2005/8/layout/radial1"/>
    <dgm:cxn modelId="{28E2FE53-48B4-4F59-A176-28172BDF7957}" type="presOf" srcId="{16977EC2-DF9D-43E9-AD8F-26C5FC93A02A}" destId="{2581E3B5-E1F6-4E9B-A25F-E6ECD18AB85C}" srcOrd="0" destOrd="0" presId="urn:microsoft.com/office/officeart/2005/8/layout/radial1"/>
    <dgm:cxn modelId="{22A17757-2C6B-42DF-A2A3-D528E6384874}" srcId="{16977EC2-DF9D-43E9-AD8F-26C5FC93A02A}" destId="{F9C27F2F-2F2A-4267-A5A4-2228FADD71B9}" srcOrd="11" destOrd="0" parTransId="{840D56B4-E173-4EA6-8353-8B80815217C7}" sibTransId="{B282670F-F9C7-4875-B147-D25A64929F82}"/>
    <dgm:cxn modelId="{8E08BA79-F3F7-4987-8457-D315A66156CC}" type="presOf" srcId="{DBC359E0-B4C7-4AE4-BE22-787D342420E7}" destId="{F481525B-A514-4530-8CF1-66A668B3A743}" srcOrd="0" destOrd="0" presId="urn:microsoft.com/office/officeart/2005/8/layout/radial1"/>
    <dgm:cxn modelId="{B73EEA79-7550-4098-85FB-58EE1B1346C2}" type="presOf" srcId="{9222E8AC-8C8B-4918-9B24-0B5D60184012}" destId="{0AACE4C6-F47D-4781-89DE-F1F853D9C1D9}" srcOrd="0" destOrd="0" presId="urn:microsoft.com/office/officeart/2005/8/layout/radial1"/>
    <dgm:cxn modelId="{6646C27C-67E8-4D20-A255-EA6DACCFEC94}" type="presOf" srcId="{72CF18FB-D188-423D-B8CB-9055D5C63D24}" destId="{D19F0545-940D-4BFA-BA10-4A1B7BC9DDF1}" srcOrd="1" destOrd="0" presId="urn:microsoft.com/office/officeart/2005/8/layout/radial1"/>
    <dgm:cxn modelId="{7D18237E-88F8-450B-BF76-E3AE7A2EFE10}" srcId="{16977EC2-DF9D-43E9-AD8F-26C5FC93A02A}" destId="{804CF10A-57AA-40C3-B17C-77A74E4D97D7}" srcOrd="8" destOrd="0" parTransId="{9222E8AC-8C8B-4918-9B24-0B5D60184012}" sibTransId="{3BB57A1D-7C42-4DFE-AAEA-AFF80669A64E}"/>
    <dgm:cxn modelId="{93C95988-A7AA-4502-9BD9-1F9E9F2A913B}" type="presOf" srcId="{1D664472-216E-4B01-8D14-B3D30615A924}" destId="{34686D93-9315-4045-B172-86D1BAE711B6}" srcOrd="1" destOrd="0" presId="urn:microsoft.com/office/officeart/2005/8/layout/radial1"/>
    <dgm:cxn modelId="{0EB55F89-F044-4DAC-84EF-548D64D6920E}" type="presOf" srcId="{8EA26BB9-10F3-4CB2-BEEE-96C3FBC89AB2}" destId="{5386C725-6FA0-4589-850B-90CC03BF4331}" srcOrd="0" destOrd="0" presId="urn:microsoft.com/office/officeart/2005/8/layout/radial1"/>
    <dgm:cxn modelId="{9453E08E-7F91-4593-87D3-5CDA76560082}" type="presOf" srcId="{5EAF0DF1-4C43-441B-BB7D-311F4FADD714}" destId="{EB36189D-D74C-4CAA-9367-6258FB065508}" srcOrd="0" destOrd="0" presId="urn:microsoft.com/office/officeart/2005/8/layout/radial1"/>
    <dgm:cxn modelId="{D150A094-7050-4804-B1AA-692C06E754E6}" type="presOf" srcId="{5D63C656-BBB5-43F4-BDB8-35008B3D942E}" destId="{E4E5304A-2B38-48D5-A7F5-70270EC1B7E6}" srcOrd="1" destOrd="0" presId="urn:microsoft.com/office/officeart/2005/8/layout/radial1"/>
    <dgm:cxn modelId="{597D949D-D4C1-4784-9CE8-1571F569C496}" srcId="{16977EC2-DF9D-43E9-AD8F-26C5FC93A02A}" destId="{91FC9E74-6B93-45D6-BC40-28FB730F8005}" srcOrd="1" destOrd="0" parTransId="{BD9D84EA-05CB-4A0A-AE36-3314CDD071A0}" sibTransId="{FCB0F058-1838-4AE5-A53E-5B2F76B43BE8}"/>
    <dgm:cxn modelId="{C18197A4-D9C9-4980-8E76-9A153C257CAF}" type="presOf" srcId="{20F2B541-C830-443A-A137-636D12FA7AEA}" destId="{B952C2CE-300E-43C6-A9DF-8083516DB3A9}" srcOrd="0" destOrd="0" presId="urn:microsoft.com/office/officeart/2005/8/layout/radial1"/>
    <dgm:cxn modelId="{F93609AA-5198-460C-B943-C793A1F66DD8}" type="presOf" srcId="{9222E8AC-8C8B-4918-9B24-0B5D60184012}" destId="{1F2A2744-875B-46DD-ABCD-B13BCCE56F4E}" srcOrd="1" destOrd="0" presId="urn:microsoft.com/office/officeart/2005/8/layout/radial1"/>
    <dgm:cxn modelId="{5B120BAB-36C8-4BC2-B5C1-56AD079EE5DD}" srcId="{4C1C6B08-B1A6-4AE6-AAB7-E1FF8C28AD56}" destId="{16977EC2-DF9D-43E9-AD8F-26C5FC93A02A}" srcOrd="0" destOrd="0" parTransId="{FC2316F7-B9AD-4D47-BE76-305EB76E10E0}" sibTransId="{E94C1E9E-2AB9-4E5A-A933-44D9B6A1B1F4}"/>
    <dgm:cxn modelId="{D3A1DAAE-9851-4616-8F04-F1B1AC18C65C}" srcId="{16977EC2-DF9D-43E9-AD8F-26C5FC93A02A}" destId="{DBC359E0-B4C7-4AE4-BE22-787D342420E7}" srcOrd="9" destOrd="0" parTransId="{DCFE7CEE-E669-494D-B9F9-0BBFFADEAB47}" sibTransId="{93EE784C-12DB-44EB-854D-13B525E0016F}"/>
    <dgm:cxn modelId="{DB855EB3-CDB0-4491-8ABE-46E937AD17FB}" type="presOf" srcId="{5E6CA682-619C-4C8A-ADDB-8A782E23E46A}" destId="{CAE1CC94-BFD3-44CC-AA5A-B4D839EDE5CD}" srcOrd="0" destOrd="0" presId="urn:microsoft.com/office/officeart/2005/8/layout/radial1"/>
    <dgm:cxn modelId="{0037F7B3-C3C2-4B8C-9806-8152ECC1F872}" srcId="{16977EC2-DF9D-43E9-AD8F-26C5FC93A02A}" destId="{C1054431-F63B-4AA5-92C9-D168DA48D967}" srcOrd="6" destOrd="0" parTransId="{5EAF0DF1-4C43-441B-BB7D-311F4FADD714}" sibTransId="{164A0212-46C8-46FC-A4FC-133FA0658D2E}"/>
    <dgm:cxn modelId="{33B9EBB5-E123-4551-913D-4D3B2D3DF813}" type="presOf" srcId="{DCFE7CEE-E669-494D-B9F9-0BBFFADEAB47}" destId="{5BDB63A2-A73E-442B-8F1F-9AE2A531CA44}" srcOrd="1" destOrd="0" presId="urn:microsoft.com/office/officeart/2005/8/layout/radial1"/>
    <dgm:cxn modelId="{392974B7-969B-4B47-AD36-6BCB0317FFD7}" type="presOf" srcId="{5D36B2F5-6E3D-47F9-9B96-82CFE4E8C906}" destId="{BADD4008-DC5C-4CFD-ABE0-2CFEC26253E2}" srcOrd="0" destOrd="0" presId="urn:microsoft.com/office/officeart/2005/8/layout/radial1"/>
    <dgm:cxn modelId="{911165BA-E39B-4AAF-A2E8-BEE6A52E215E}" type="presOf" srcId="{9F5C3F45-71F2-4DEC-A95E-AE9B5DC6F897}" destId="{31E4931E-F455-4B63-9D44-D32F1E2102F8}" srcOrd="0" destOrd="0" presId="urn:microsoft.com/office/officeart/2005/8/layout/radial1"/>
    <dgm:cxn modelId="{C57D79BA-B38A-4C0C-A544-E9DF41014A31}" srcId="{16977EC2-DF9D-43E9-AD8F-26C5FC93A02A}" destId="{69399B3F-A7EF-4EDD-8894-D5E26D119399}" srcOrd="5" destOrd="0" parTransId="{8EA26BB9-10F3-4CB2-BEEE-96C3FBC89AB2}" sibTransId="{4FF8680C-1F31-42D6-A76F-36F95B0BDF72}"/>
    <dgm:cxn modelId="{9B2949BF-B4AD-4A4C-803D-127C1D870DC7}" srcId="{16977EC2-DF9D-43E9-AD8F-26C5FC93A02A}" destId="{20F2B541-C830-443A-A137-636D12FA7AEA}" srcOrd="10" destOrd="0" parTransId="{5D63C656-BBB5-43F4-BDB8-35008B3D942E}" sibTransId="{910E0B03-70F6-4DDC-B55D-A6286B70C96C}"/>
    <dgm:cxn modelId="{6F32E8C3-C040-425E-98A2-2FE30C31B543}" srcId="{16977EC2-DF9D-43E9-AD8F-26C5FC93A02A}" destId="{B7241496-B036-48D7-906E-84BAA22BE052}" srcOrd="3" destOrd="0" parTransId="{5E6CA682-619C-4C8A-ADDB-8A782E23E46A}" sibTransId="{8F06C2E8-6309-4445-931C-533A14528514}"/>
    <dgm:cxn modelId="{3D71E0CF-22CC-4A0C-B0E2-1D43A4FF85CF}" srcId="{16977EC2-DF9D-43E9-AD8F-26C5FC93A02A}" destId="{25FECDBD-BF36-4538-92B0-EC2744E2834E}" srcOrd="7" destOrd="0" parTransId="{72CF18FB-D188-423D-B8CB-9055D5C63D24}" sibTransId="{001302CF-D9D3-4073-9C1E-116927F72CE1}"/>
    <dgm:cxn modelId="{FE4620D3-6410-49F4-8C15-3201E948E137}" type="presOf" srcId="{72CF18FB-D188-423D-B8CB-9055D5C63D24}" destId="{8E124CE7-70E9-4F4F-8257-F0553ECD8217}" srcOrd="0" destOrd="0" presId="urn:microsoft.com/office/officeart/2005/8/layout/radial1"/>
    <dgm:cxn modelId="{D7D316E4-6A05-43FB-B72E-939D2EE38A6C}" type="presOf" srcId="{840D56B4-E173-4EA6-8353-8B80815217C7}" destId="{36238B3F-032F-47F7-994F-02442EF2F5A5}" srcOrd="0" destOrd="0" presId="urn:microsoft.com/office/officeart/2005/8/layout/radial1"/>
    <dgm:cxn modelId="{99A9FFEE-C377-4C9C-83AA-4222F2FF7B65}" type="presOf" srcId="{1D664472-216E-4B01-8D14-B3D30615A924}" destId="{6EF96FD4-40DE-47AC-B08B-5EAE5E4152D4}" srcOrd="0" destOrd="0" presId="urn:microsoft.com/office/officeart/2005/8/layout/radial1"/>
    <dgm:cxn modelId="{ED7D84EF-EA72-4921-A030-D3E0A013ECF3}" type="presOf" srcId="{69399B3F-A7EF-4EDD-8894-D5E26D119399}" destId="{7C0C210F-296D-401E-9627-C07F702FB299}" srcOrd="0" destOrd="0" presId="urn:microsoft.com/office/officeart/2005/8/layout/radial1"/>
    <dgm:cxn modelId="{A050EFF3-D8F9-4CEE-B1BA-D7014D64C018}" type="presOf" srcId="{DCFE7CEE-E669-494D-B9F9-0BBFFADEAB47}" destId="{8A5C4D5E-6109-4E49-AD48-783150EDCDA4}" srcOrd="0" destOrd="0" presId="urn:microsoft.com/office/officeart/2005/8/layout/radial1"/>
    <dgm:cxn modelId="{7011F3F7-6E9E-45BB-9880-3B7A4D5B37C5}" type="presOf" srcId="{804CF10A-57AA-40C3-B17C-77A74E4D97D7}" destId="{6BB639AB-C455-42D9-89BE-DC15923D049D}" srcOrd="0" destOrd="0" presId="urn:microsoft.com/office/officeart/2005/8/layout/radial1"/>
    <dgm:cxn modelId="{549B9BF8-48D4-4C8F-9AAC-4360BAEC4D8E}" type="presOf" srcId="{25FECDBD-BF36-4538-92B0-EC2744E2834E}" destId="{2C7C8AE0-DB2B-41D2-83AC-7F47A40EF486}" srcOrd="0" destOrd="0" presId="urn:microsoft.com/office/officeart/2005/8/layout/radial1"/>
    <dgm:cxn modelId="{FCE12E50-D517-406E-921C-81F96F9ED3D6}" type="presParOf" srcId="{C4B4F0B7-F4A4-4896-A159-7746C74EA431}" destId="{2581E3B5-E1F6-4E9B-A25F-E6ECD18AB85C}" srcOrd="0" destOrd="0" presId="urn:microsoft.com/office/officeart/2005/8/layout/radial1"/>
    <dgm:cxn modelId="{794551EA-4EA2-4C96-8E17-4017D826953F}" type="presParOf" srcId="{C4B4F0B7-F4A4-4896-A159-7746C74EA431}" destId="{357E7E0C-E3BE-4541-A281-8D014B673C79}" srcOrd="1" destOrd="0" presId="urn:microsoft.com/office/officeart/2005/8/layout/radial1"/>
    <dgm:cxn modelId="{E41F10E4-EABD-4057-B8C5-E7C611EF2604}" type="presParOf" srcId="{357E7E0C-E3BE-4541-A281-8D014B673C79}" destId="{4E1460E7-A581-40FB-B1AC-A886D556E2F4}" srcOrd="0" destOrd="0" presId="urn:microsoft.com/office/officeart/2005/8/layout/radial1"/>
    <dgm:cxn modelId="{70434C4E-6C9E-40A5-B5C9-CEB729FE379D}" type="presParOf" srcId="{C4B4F0B7-F4A4-4896-A159-7746C74EA431}" destId="{31E4931E-F455-4B63-9D44-D32F1E2102F8}" srcOrd="2" destOrd="0" presId="urn:microsoft.com/office/officeart/2005/8/layout/radial1"/>
    <dgm:cxn modelId="{0ECDC00C-BECA-4A88-8FDD-91170663608C}" type="presParOf" srcId="{C4B4F0B7-F4A4-4896-A159-7746C74EA431}" destId="{A19997FA-6BBE-40FE-8BD5-F79AC6B0B18A}" srcOrd="3" destOrd="0" presId="urn:microsoft.com/office/officeart/2005/8/layout/radial1"/>
    <dgm:cxn modelId="{50920C4F-BB81-428C-92E2-713D904683FA}" type="presParOf" srcId="{A19997FA-6BBE-40FE-8BD5-F79AC6B0B18A}" destId="{E840B9F5-C916-4295-AEF6-18EFFE5A2877}" srcOrd="0" destOrd="0" presId="urn:microsoft.com/office/officeart/2005/8/layout/radial1"/>
    <dgm:cxn modelId="{BCC0C542-4E7C-4A84-A609-E6AD478C0DB6}" type="presParOf" srcId="{C4B4F0B7-F4A4-4896-A159-7746C74EA431}" destId="{65E96BF5-163A-456C-A53E-EA07D12F3BD0}" srcOrd="4" destOrd="0" presId="urn:microsoft.com/office/officeart/2005/8/layout/radial1"/>
    <dgm:cxn modelId="{9B901790-0933-4154-826E-82EE28F6679C}" type="presParOf" srcId="{C4B4F0B7-F4A4-4896-A159-7746C74EA431}" destId="{BADD4008-DC5C-4CFD-ABE0-2CFEC26253E2}" srcOrd="5" destOrd="0" presId="urn:microsoft.com/office/officeart/2005/8/layout/radial1"/>
    <dgm:cxn modelId="{06BF0E50-64FB-4E4F-A9AA-B74895B3A4EC}" type="presParOf" srcId="{BADD4008-DC5C-4CFD-ABE0-2CFEC26253E2}" destId="{C94AE8D9-EC08-4DE8-A027-B499CDC66090}" srcOrd="0" destOrd="0" presId="urn:microsoft.com/office/officeart/2005/8/layout/radial1"/>
    <dgm:cxn modelId="{BE006B0F-5900-4E9D-866B-8CCED45C9369}" type="presParOf" srcId="{C4B4F0B7-F4A4-4896-A159-7746C74EA431}" destId="{B5DCCDD8-6AE9-4FE2-A937-80D137FA3847}" srcOrd="6" destOrd="0" presId="urn:microsoft.com/office/officeart/2005/8/layout/radial1"/>
    <dgm:cxn modelId="{677732AF-F2DC-431C-8ABF-D1F7FD5487A4}" type="presParOf" srcId="{C4B4F0B7-F4A4-4896-A159-7746C74EA431}" destId="{CAE1CC94-BFD3-44CC-AA5A-B4D839EDE5CD}" srcOrd="7" destOrd="0" presId="urn:microsoft.com/office/officeart/2005/8/layout/radial1"/>
    <dgm:cxn modelId="{AEFBC667-1DD0-4DDD-8A00-3BAF4367E6E1}" type="presParOf" srcId="{CAE1CC94-BFD3-44CC-AA5A-B4D839EDE5CD}" destId="{BF16E8B7-B6BD-422B-A8B6-FD26B74FEE7A}" srcOrd="0" destOrd="0" presId="urn:microsoft.com/office/officeart/2005/8/layout/radial1"/>
    <dgm:cxn modelId="{7A87A1E2-2B17-40E3-8158-36122AC55AFC}" type="presParOf" srcId="{C4B4F0B7-F4A4-4896-A159-7746C74EA431}" destId="{CD2CBAEF-B2F6-41BE-8038-79D1B1608DC2}" srcOrd="8" destOrd="0" presId="urn:microsoft.com/office/officeart/2005/8/layout/radial1"/>
    <dgm:cxn modelId="{BC554D5F-D715-4DC8-9EC5-619C50654549}" type="presParOf" srcId="{C4B4F0B7-F4A4-4896-A159-7746C74EA431}" destId="{6EF96FD4-40DE-47AC-B08B-5EAE5E4152D4}" srcOrd="9" destOrd="0" presId="urn:microsoft.com/office/officeart/2005/8/layout/radial1"/>
    <dgm:cxn modelId="{25520FC2-3289-40AF-A6AD-EB4A1AAB8D64}" type="presParOf" srcId="{6EF96FD4-40DE-47AC-B08B-5EAE5E4152D4}" destId="{34686D93-9315-4045-B172-86D1BAE711B6}" srcOrd="0" destOrd="0" presId="urn:microsoft.com/office/officeart/2005/8/layout/radial1"/>
    <dgm:cxn modelId="{066E30D6-419E-4102-AF91-A65EF3D468F8}" type="presParOf" srcId="{C4B4F0B7-F4A4-4896-A159-7746C74EA431}" destId="{3064F9C7-648C-4F67-8872-2F67161029D6}" srcOrd="10" destOrd="0" presId="urn:microsoft.com/office/officeart/2005/8/layout/radial1"/>
    <dgm:cxn modelId="{BC2C0C22-830E-4FBF-9784-E3921BC9E6C8}" type="presParOf" srcId="{C4B4F0B7-F4A4-4896-A159-7746C74EA431}" destId="{5386C725-6FA0-4589-850B-90CC03BF4331}" srcOrd="11" destOrd="0" presId="urn:microsoft.com/office/officeart/2005/8/layout/radial1"/>
    <dgm:cxn modelId="{FBF09EBB-A8D3-4F5C-B381-20D52DA80546}" type="presParOf" srcId="{5386C725-6FA0-4589-850B-90CC03BF4331}" destId="{7B75834E-155E-4C06-A0E9-360223D9A93F}" srcOrd="0" destOrd="0" presId="urn:microsoft.com/office/officeart/2005/8/layout/radial1"/>
    <dgm:cxn modelId="{C03D0529-7701-49A4-965A-46771F96DC46}" type="presParOf" srcId="{C4B4F0B7-F4A4-4896-A159-7746C74EA431}" destId="{7C0C210F-296D-401E-9627-C07F702FB299}" srcOrd="12" destOrd="0" presId="urn:microsoft.com/office/officeart/2005/8/layout/radial1"/>
    <dgm:cxn modelId="{59FE012B-BAAA-45FE-BBD7-A0FB20577C0D}" type="presParOf" srcId="{C4B4F0B7-F4A4-4896-A159-7746C74EA431}" destId="{EB36189D-D74C-4CAA-9367-6258FB065508}" srcOrd="13" destOrd="0" presId="urn:microsoft.com/office/officeart/2005/8/layout/radial1"/>
    <dgm:cxn modelId="{B04B5223-CB6F-4293-8B44-3E8EA0EE6F32}" type="presParOf" srcId="{EB36189D-D74C-4CAA-9367-6258FB065508}" destId="{7A2913E0-A507-456A-A359-4495A6D5A746}" srcOrd="0" destOrd="0" presId="urn:microsoft.com/office/officeart/2005/8/layout/radial1"/>
    <dgm:cxn modelId="{25177370-DC4E-4B25-8378-94F053D18F86}" type="presParOf" srcId="{C4B4F0B7-F4A4-4896-A159-7746C74EA431}" destId="{EAABD704-68AA-45AE-9336-030B69507F6F}" srcOrd="14" destOrd="0" presId="urn:microsoft.com/office/officeart/2005/8/layout/radial1"/>
    <dgm:cxn modelId="{19677208-1E8C-423D-9ECC-734873BB751C}" type="presParOf" srcId="{C4B4F0B7-F4A4-4896-A159-7746C74EA431}" destId="{8E124CE7-70E9-4F4F-8257-F0553ECD8217}" srcOrd="15" destOrd="0" presId="urn:microsoft.com/office/officeart/2005/8/layout/radial1"/>
    <dgm:cxn modelId="{0A8F50F7-1C60-4A7B-995C-625BF02477CA}" type="presParOf" srcId="{8E124CE7-70E9-4F4F-8257-F0553ECD8217}" destId="{D19F0545-940D-4BFA-BA10-4A1B7BC9DDF1}" srcOrd="0" destOrd="0" presId="urn:microsoft.com/office/officeart/2005/8/layout/radial1"/>
    <dgm:cxn modelId="{ADF2F244-F165-4550-B33D-C5CC1D82A099}" type="presParOf" srcId="{C4B4F0B7-F4A4-4896-A159-7746C74EA431}" destId="{2C7C8AE0-DB2B-41D2-83AC-7F47A40EF486}" srcOrd="16" destOrd="0" presId="urn:microsoft.com/office/officeart/2005/8/layout/radial1"/>
    <dgm:cxn modelId="{14BE1585-3E2C-46AB-9CF2-A28FE7341F39}" type="presParOf" srcId="{C4B4F0B7-F4A4-4896-A159-7746C74EA431}" destId="{0AACE4C6-F47D-4781-89DE-F1F853D9C1D9}" srcOrd="17" destOrd="0" presId="urn:microsoft.com/office/officeart/2005/8/layout/radial1"/>
    <dgm:cxn modelId="{4977D591-3376-4FDB-8085-61E7809A38C5}" type="presParOf" srcId="{0AACE4C6-F47D-4781-89DE-F1F853D9C1D9}" destId="{1F2A2744-875B-46DD-ABCD-B13BCCE56F4E}" srcOrd="0" destOrd="0" presId="urn:microsoft.com/office/officeart/2005/8/layout/radial1"/>
    <dgm:cxn modelId="{F7E4B8C3-97C9-4F98-AC98-5C65CD533069}" type="presParOf" srcId="{C4B4F0B7-F4A4-4896-A159-7746C74EA431}" destId="{6BB639AB-C455-42D9-89BE-DC15923D049D}" srcOrd="18" destOrd="0" presId="urn:microsoft.com/office/officeart/2005/8/layout/radial1"/>
    <dgm:cxn modelId="{58730926-3073-4FC8-884C-E0927A2AAA8D}" type="presParOf" srcId="{C4B4F0B7-F4A4-4896-A159-7746C74EA431}" destId="{8A5C4D5E-6109-4E49-AD48-783150EDCDA4}" srcOrd="19" destOrd="0" presId="urn:microsoft.com/office/officeart/2005/8/layout/radial1"/>
    <dgm:cxn modelId="{19ACDC96-E807-421D-BAE4-FAF4348745A2}" type="presParOf" srcId="{8A5C4D5E-6109-4E49-AD48-783150EDCDA4}" destId="{5BDB63A2-A73E-442B-8F1F-9AE2A531CA44}" srcOrd="0" destOrd="0" presId="urn:microsoft.com/office/officeart/2005/8/layout/radial1"/>
    <dgm:cxn modelId="{2651C84A-0E80-4D54-A0AE-CCE2852E53E8}" type="presParOf" srcId="{C4B4F0B7-F4A4-4896-A159-7746C74EA431}" destId="{F481525B-A514-4530-8CF1-66A668B3A743}" srcOrd="20" destOrd="0" presId="urn:microsoft.com/office/officeart/2005/8/layout/radial1"/>
    <dgm:cxn modelId="{1C0E5028-439E-4B32-A4CC-21B011D2DE54}" type="presParOf" srcId="{C4B4F0B7-F4A4-4896-A159-7746C74EA431}" destId="{152661B4-AEF0-421C-9B70-E87D2E4C60F3}" srcOrd="21" destOrd="0" presId="urn:microsoft.com/office/officeart/2005/8/layout/radial1"/>
    <dgm:cxn modelId="{EA2F7B27-E69B-4006-836B-5BE9F7C29270}" type="presParOf" srcId="{152661B4-AEF0-421C-9B70-E87D2E4C60F3}" destId="{E4E5304A-2B38-48D5-A7F5-70270EC1B7E6}" srcOrd="0" destOrd="0" presId="urn:microsoft.com/office/officeart/2005/8/layout/radial1"/>
    <dgm:cxn modelId="{C189C272-B246-482C-9879-E9974D17D668}" type="presParOf" srcId="{C4B4F0B7-F4A4-4896-A159-7746C74EA431}" destId="{B952C2CE-300E-43C6-A9DF-8083516DB3A9}" srcOrd="22" destOrd="0" presId="urn:microsoft.com/office/officeart/2005/8/layout/radial1"/>
    <dgm:cxn modelId="{3FEDD8AB-E24A-451B-B388-0FE1B4CAEF29}" type="presParOf" srcId="{C4B4F0B7-F4A4-4896-A159-7746C74EA431}" destId="{36238B3F-032F-47F7-994F-02442EF2F5A5}" srcOrd="23" destOrd="0" presId="urn:microsoft.com/office/officeart/2005/8/layout/radial1"/>
    <dgm:cxn modelId="{AC6C393B-3810-4556-9651-0CC5C17BB7F3}" type="presParOf" srcId="{36238B3F-032F-47F7-994F-02442EF2F5A5}" destId="{C8E958D4-55E0-45F8-8F3B-E9EAFDCB3C7C}" srcOrd="0" destOrd="0" presId="urn:microsoft.com/office/officeart/2005/8/layout/radial1"/>
    <dgm:cxn modelId="{1A7ACC43-E969-4AC7-8076-0CA942DD61B6}" type="presParOf" srcId="{C4B4F0B7-F4A4-4896-A159-7746C74EA431}" destId="{9E695419-D9D6-4F20-8CA6-2942F8595121}" srcOrd="24" destOrd="0" presId="urn:microsoft.com/office/officeart/2005/8/layout/radial1"/>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08E15DF-EF76-41F8-B6AE-F2CD965E7007}"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US"/>
        </a:p>
      </dgm:t>
    </dgm:pt>
    <dgm:pt modelId="{A6829475-783A-4A8E-8C86-DAAB6A4BDF55}">
      <dgm:prSet phldrT="[Text]"/>
      <dgm:spPr>
        <a:solidFill>
          <a:srgbClr val="D40A0F"/>
        </a:solidFill>
      </dgm:spPr>
      <dgm:t>
        <a:bodyPr/>
        <a:lstStyle/>
        <a:p>
          <a:r>
            <a:rPr lang="en-US" b="1" dirty="0">
              <a:latin typeface="Open Sans" pitchFamily="2" charset="0"/>
              <a:ea typeface="Open Sans" pitchFamily="2" charset="0"/>
              <a:cs typeface="Open Sans" pitchFamily="2" charset="0"/>
            </a:rPr>
            <a:t>1</a:t>
          </a:r>
          <a:r>
            <a:rPr lang="en-US" b="1" baseline="30000" dirty="0">
              <a:latin typeface="Open Sans" pitchFamily="2" charset="0"/>
              <a:ea typeface="Open Sans" pitchFamily="2" charset="0"/>
              <a:cs typeface="Open Sans" pitchFamily="2" charset="0"/>
            </a:rPr>
            <a:t>st</a:t>
          </a:r>
          <a:r>
            <a:rPr lang="en-US" b="1" dirty="0">
              <a:latin typeface="Open Sans" pitchFamily="2" charset="0"/>
              <a:ea typeface="Open Sans" pitchFamily="2" charset="0"/>
              <a:cs typeface="Open Sans" pitchFamily="2" charset="0"/>
            </a:rPr>
            <a:t> Year</a:t>
          </a:r>
        </a:p>
      </dgm:t>
    </dgm:pt>
    <dgm:pt modelId="{C8DBD505-77B3-4E2F-95FE-D1D91AFE8675}" type="parTrans" cxnId="{A2BDDFEF-1956-4D43-BDB1-1B8F0CE4D243}">
      <dgm:prSet/>
      <dgm:spPr/>
      <dgm:t>
        <a:bodyPr/>
        <a:lstStyle/>
        <a:p>
          <a:endParaRPr lang="en-US"/>
        </a:p>
      </dgm:t>
    </dgm:pt>
    <dgm:pt modelId="{336F95D7-53D6-4108-A424-8CF48ED173F4}" type="sibTrans" cxnId="{A2BDDFEF-1956-4D43-BDB1-1B8F0CE4D243}">
      <dgm:prSet/>
      <dgm:spPr/>
      <dgm:t>
        <a:bodyPr/>
        <a:lstStyle/>
        <a:p>
          <a:endParaRPr lang="en-US"/>
        </a:p>
      </dgm:t>
    </dgm:pt>
    <dgm:pt modelId="{1ADE6847-E3E5-414E-A925-06152E7E2395}">
      <dgm:prSet phldrT="[Text]" custT="1"/>
      <dgm:spPr>
        <a:solidFill>
          <a:schemeClr val="tx1"/>
        </a:solidFill>
      </dgm:spPr>
      <dgm:t>
        <a:bodyPr/>
        <a:lstStyle/>
        <a:p>
          <a:r>
            <a:rPr lang="en-US" sz="1100" b="1" dirty="0">
              <a:latin typeface="Open Sans" pitchFamily="2" charset="0"/>
              <a:ea typeface="Open Sans" pitchFamily="2" charset="0"/>
              <a:cs typeface="Open Sans" pitchFamily="2" charset="0"/>
            </a:rPr>
            <a:t>Academics</a:t>
          </a:r>
        </a:p>
      </dgm:t>
    </dgm:pt>
    <dgm:pt modelId="{ED95A889-DF71-444C-A2B7-170D22D88A42}" type="parTrans" cxnId="{06641B24-5430-4E79-AD87-3CC9382DAE75}">
      <dgm:prSet/>
      <dgm:spPr>
        <a:ln>
          <a:solidFill>
            <a:schemeClr val="tx1"/>
          </a:solidFill>
        </a:ln>
      </dgm:spPr>
      <dgm:t>
        <a:bodyPr/>
        <a:lstStyle/>
        <a:p>
          <a:endParaRPr lang="en-US"/>
        </a:p>
      </dgm:t>
    </dgm:pt>
    <dgm:pt modelId="{CAFDCD74-E2E8-41F5-92D3-FD2BB4CD9CE6}" type="sibTrans" cxnId="{06641B24-5430-4E79-AD87-3CC9382DAE75}">
      <dgm:prSet/>
      <dgm:spPr/>
      <dgm:t>
        <a:bodyPr/>
        <a:lstStyle/>
        <a:p>
          <a:endParaRPr lang="en-US"/>
        </a:p>
      </dgm:t>
    </dgm:pt>
    <dgm:pt modelId="{FCF83749-8746-4743-98A6-ABA7FF8D3A5B}">
      <dgm:prSet phldrT="[Text]" custT="1"/>
      <dgm:spPr>
        <a:solidFill>
          <a:schemeClr val="tx1"/>
        </a:solidFill>
      </dgm:spPr>
      <dgm:t>
        <a:bodyPr/>
        <a:lstStyle/>
        <a:p>
          <a:r>
            <a:rPr lang="en-US" sz="1100" b="1" dirty="0">
              <a:latin typeface="Open Sans" pitchFamily="2" charset="0"/>
              <a:ea typeface="Open Sans" pitchFamily="2" charset="0"/>
              <a:cs typeface="Open Sans" pitchFamily="2" charset="0"/>
            </a:rPr>
            <a:t>Money Matters</a:t>
          </a:r>
        </a:p>
      </dgm:t>
    </dgm:pt>
    <dgm:pt modelId="{3EE64CD8-F99E-49CD-BBBB-12AF443FFE40}" type="parTrans" cxnId="{93D33527-2598-4B11-B109-6511F2DBF486}">
      <dgm:prSet/>
      <dgm:spPr>
        <a:ln>
          <a:solidFill>
            <a:schemeClr val="tx1"/>
          </a:solidFill>
        </a:ln>
      </dgm:spPr>
      <dgm:t>
        <a:bodyPr/>
        <a:lstStyle/>
        <a:p>
          <a:endParaRPr lang="en-US"/>
        </a:p>
      </dgm:t>
    </dgm:pt>
    <dgm:pt modelId="{FA3BD083-03AC-4EAA-ABE8-62B34F9E3BC4}" type="sibTrans" cxnId="{93D33527-2598-4B11-B109-6511F2DBF486}">
      <dgm:prSet/>
      <dgm:spPr/>
      <dgm:t>
        <a:bodyPr/>
        <a:lstStyle/>
        <a:p>
          <a:endParaRPr lang="en-US"/>
        </a:p>
      </dgm:t>
    </dgm:pt>
    <dgm:pt modelId="{53E1568E-D321-49FA-851F-8A56F0917B83}">
      <dgm:prSet phldrT="[Text]" custT="1"/>
      <dgm:spPr>
        <a:solidFill>
          <a:schemeClr val="tx1"/>
        </a:solidFill>
      </dgm:spPr>
      <dgm:t>
        <a:bodyPr/>
        <a:lstStyle/>
        <a:p>
          <a:r>
            <a:rPr lang="en-US" sz="850" b="1" dirty="0">
              <a:latin typeface="Open Sans" pitchFamily="2" charset="0"/>
              <a:ea typeface="Open Sans" pitchFamily="2" charset="0"/>
              <a:cs typeface="Open Sans" pitchFamily="2" charset="0"/>
            </a:rPr>
            <a:t>Independence &amp; Transition</a:t>
          </a:r>
        </a:p>
      </dgm:t>
    </dgm:pt>
    <dgm:pt modelId="{AD394AFA-D2AD-4FA4-995D-D37C227C46B7}" type="parTrans" cxnId="{F9A9E9DC-438A-444E-A134-8D72E64E11E1}">
      <dgm:prSet/>
      <dgm:spPr>
        <a:ln>
          <a:solidFill>
            <a:schemeClr val="tx1"/>
          </a:solidFill>
        </a:ln>
      </dgm:spPr>
      <dgm:t>
        <a:bodyPr/>
        <a:lstStyle/>
        <a:p>
          <a:endParaRPr lang="en-US"/>
        </a:p>
      </dgm:t>
    </dgm:pt>
    <dgm:pt modelId="{A7D774DE-F364-404E-B507-2182A0B30A41}" type="sibTrans" cxnId="{F9A9E9DC-438A-444E-A134-8D72E64E11E1}">
      <dgm:prSet/>
      <dgm:spPr/>
      <dgm:t>
        <a:bodyPr/>
        <a:lstStyle/>
        <a:p>
          <a:endParaRPr lang="en-US"/>
        </a:p>
      </dgm:t>
    </dgm:pt>
    <dgm:pt modelId="{45946C63-4817-418D-833E-971D83064F3D}">
      <dgm:prSet phldrT="[Text]" custT="1"/>
      <dgm:spPr>
        <a:solidFill>
          <a:schemeClr val="tx1"/>
        </a:solidFill>
      </dgm:spPr>
      <dgm:t>
        <a:bodyPr/>
        <a:lstStyle/>
        <a:p>
          <a:r>
            <a:rPr lang="en-US" sz="1050" b="1" dirty="0">
              <a:latin typeface="Open Sans" pitchFamily="2" charset="0"/>
              <a:ea typeface="Open Sans" pitchFamily="2" charset="0"/>
              <a:cs typeface="Open Sans" pitchFamily="2" charset="0"/>
            </a:rPr>
            <a:t>Finding a Community</a:t>
          </a:r>
        </a:p>
      </dgm:t>
    </dgm:pt>
    <dgm:pt modelId="{BB8C79AF-8C07-4A25-93BC-5E917D36956E}" type="parTrans" cxnId="{A46D07FE-58E1-4639-B91F-CBF05B304A7A}">
      <dgm:prSet/>
      <dgm:spPr>
        <a:ln>
          <a:solidFill>
            <a:schemeClr val="tx1"/>
          </a:solidFill>
        </a:ln>
      </dgm:spPr>
      <dgm:t>
        <a:bodyPr/>
        <a:lstStyle/>
        <a:p>
          <a:endParaRPr lang="en-US"/>
        </a:p>
      </dgm:t>
    </dgm:pt>
    <dgm:pt modelId="{8ECF7664-AF58-4308-A344-E1FAD44FB10A}" type="sibTrans" cxnId="{A46D07FE-58E1-4639-B91F-CBF05B304A7A}">
      <dgm:prSet/>
      <dgm:spPr/>
      <dgm:t>
        <a:bodyPr/>
        <a:lstStyle/>
        <a:p>
          <a:endParaRPr lang="en-US"/>
        </a:p>
      </dgm:t>
    </dgm:pt>
    <dgm:pt modelId="{2F192D4B-F375-489F-8536-BF3704630449}">
      <dgm:prSet phldrT="[Text]" custT="1"/>
      <dgm:spPr>
        <a:solidFill>
          <a:schemeClr val="tx1"/>
        </a:solidFill>
      </dgm:spPr>
      <dgm:t>
        <a:bodyPr/>
        <a:lstStyle/>
        <a:p>
          <a:r>
            <a:rPr lang="en-US" sz="1050" b="1" dirty="0">
              <a:latin typeface="Open Sans" pitchFamily="2" charset="0"/>
              <a:ea typeface="Open Sans" pitchFamily="2" charset="0"/>
              <a:cs typeface="Open Sans" pitchFamily="2" charset="0"/>
            </a:rPr>
            <a:t>External Factors</a:t>
          </a:r>
        </a:p>
      </dgm:t>
    </dgm:pt>
    <dgm:pt modelId="{3CEA7AAD-BFF8-4017-8CD3-BD8B5A17568D}" type="parTrans" cxnId="{1A56CF36-672A-47E9-87A6-9360098F11EB}">
      <dgm:prSet/>
      <dgm:spPr>
        <a:ln>
          <a:solidFill>
            <a:schemeClr val="tx1"/>
          </a:solidFill>
        </a:ln>
      </dgm:spPr>
      <dgm:t>
        <a:bodyPr/>
        <a:lstStyle/>
        <a:p>
          <a:endParaRPr lang="en-US"/>
        </a:p>
      </dgm:t>
    </dgm:pt>
    <dgm:pt modelId="{9DA70C04-CB09-45CA-BA06-B6DC0FB0E39C}" type="sibTrans" cxnId="{1A56CF36-672A-47E9-87A6-9360098F11EB}">
      <dgm:prSet/>
      <dgm:spPr/>
      <dgm:t>
        <a:bodyPr/>
        <a:lstStyle/>
        <a:p>
          <a:endParaRPr lang="en-US"/>
        </a:p>
      </dgm:t>
    </dgm:pt>
    <dgm:pt modelId="{48F572A2-82F1-46A0-8722-85240CC63A43}" type="pres">
      <dgm:prSet presAssocID="{308E15DF-EF76-41F8-B6AE-F2CD965E7007}" presName="cycle" presStyleCnt="0">
        <dgm:presLayoutVars>
          <dgm:chMax val="1"/>
          <dgm:dir/>
          <dgm:animLvl val="ctr"/>
          <dgm:resizeHandles val="exact"/>
        </dgm:presLayoutVars>
      </dgm:prSet>
      <dgm:spPr/>
    </dgm:pt>
    <dgm:pt modelId="{928C77D1-8B18-4CB3-98A4-2458B4A03E85}" type="pres">
      <dgm:prSet presAssocID="{A6829475-783A-4A8E-8C86-DAAB6A4BDF55}" presName="centerShape" presStyleLbl="node0" presStyleIdx="0" presStyleCnt="1"/>
      <dgm:spPr/>
    </dgm:pt>
    <dgm:pt modelId="{63C355C3-F825-4C5E-811C-DEFE728118C9}" type="pres">
      <dgm:prSet presAssocID="{ED95A889-DF71-444C-A2B7-170D22D88A42}" presName="Name9" presStyleLbl="parChTrans1D2" presStyleIdx="0" presStyleCnt="5"/>
      <dgm:spPr/>
    </dgm:pt>
    <dgm:pt modelId="{1137D785-DD5F-42CF-B359-15CEDD32F00F}" type="pres">
      <dgm:prSet presAssocID="{ED95A889-DF71-444C-A2B7-170D22D88A42}" presName="connTx" presStyleLbl="parChTrans1D2" presStyleIdx="0" presStyleCnt="5"/>
      <dgm:spPr/>
    </dgm:pt>
    <dgm:pt modelId="{DFCCC413-8655-46EF-9E5F-BC7306E77553}" type="pres">
      <dgm:prSet presAssocID="{1ADE6847-E3E5-414E-A925-06152E7E2395}" presName="node" presStyleLbl="node1" presStyleIdx="0" presStyleCnt="5">
        <dgm:presLayoutVars>
          <dgm:bulletEnabled val="1"/>
        </dgm:presLayoutVars>
      </dgm:prSet>
      <dgm:spPr/>
    </dgm:pt>
    <dgm:pt modelId="{9BEAF997-5570-4341-B94A-A4692ED2B74B}" type="pres">
      <dgm:prSet presAssocID="{3EE64CD8-F99E-49CD-BBBB-12AF443FFE40}" presName="Name9" presStyleLbl="parChTrans1D2" presStyleIdx="1" presStyleCnt="5"/>
      <dgm:spPr/>
    </dgm:pt>
    <dgm:pt modelId="{01A2C056-831B-4BD5-9D58-B2F22EF25158}" type="pres">
      <dgm:prSet presAssocID="{3EE64CD8-F99E-49CD-BBBB-12AF443FFE40}" presName="connTx" presStyleLbl="parChTrans1D2" presStyleIdx="1" presStyleCnt="5"/>
      <dgm:spPr/>
    </dgm:pt>
    <dgm:pt modelId="{A94F40A0-A5F9-4B7A-8AEB-C7A74FEB5E4F}" type="pres">
      <dgm:prSet presAssocID="{FCF83749-8746-4743-98A6-ABA7FF8D3A5B}" presName="node" presStyleLbl="node1" presStyleIdx="1" presStyleCnt="5">
        <dgm:presLayoutVars>
          <dgm:bulletEnabled val="1"/>
        </dgm:presLayoutVars>
      </dgm:prSet>
      <dgm:spPr/>
    </dgm:pt>
    <dgm:pt modelId="{870C365A-87E3-47DF-8F9F-94EEECB26FFE}" type="pres">
      <dgm:prSet presAssocID="{AD394AFA-D2AD-4FA4-995D-D37C227C46B7}" presName="Name9" presStyleLbl="parChTrans1D2" presStyleIdx="2" presStyleCnt="5"/>
      <dgm:spPr/>
    </dgm:pt>
    <dgm:pt modelId="{AF1D5DBD-30FA-45EE-838C-F6832E6EB9E6}" type="pres">
      <dgm:prSet presAssocID="{AD394AFA-D2AD-4FA4-995D-D37C227C46B7}" presName="connTx" presStyleLbl="parChTrans1D2" presStyleIdx="2" presStyleCnt="5"/>
      <dgm:spPr/>
    </dgm:pt>
    <dgm:pt modelId="{8A2B5AD7-7419-46AC-91C7-A3E0DD65DA59}" type="pres">
      <dgm:prSet presAssocID="{53E1568E-D321-49FA-851F-8A56F0917B83}" presName="node" presStyleLbl="node1" presStyleIdx="2" presStyleCnt="5">
        <dgm:presLayoutVars>
          <dgm:bulletEnabled val="1"/>
        </dgm:presLayoutVars>
      </dgm:prSet>
      <dgm:spPr/>
    </dgm:pt>
    <dgm:pt modelId="{CF250D0F-A775-476A-953A-EB0238EEF6AF}" type="pres">
      <dgm:prSet presAssocID="{BB8C79AF-8C07-4A25-93BC-5E917D36956E}" presName="Name9" presStyleLbl="parChTrans1D2" presStyleIdx="3" presStyleCnt="5"/>
      <dgm:spPr/>
    </dgm:pt>
    <dgm:pt modelId="{5459179C-241F-451C-91EF-15646775E073}" type="pres">
      <dgm:prSet presAssocID="{BB8C79AF-8C07-4A25-93BC-5E917D36956E}" presName="connTx" presStyleLbl="parChTrans1D2" presStyleIdx="3" presStyleCnt="5"/>
      <dgm:spPr/>
    </dgm:pt>
    <dgm:pt modelId="{8BA21380-B93E-444D-8358-C8514C48C8CB}" type="pres">
      <dgm:prSet presAssocID="{45946C63-4817-418D-833E-971D83064F3D}" presName="node" presStyleLbl="node1" presStyleIdx="3" presStyleCnt="5">
        <dgm:presLayoutVars>
          <dgm:bulletEnabled val="1"/>
        </dgm:presLayoutVars>
      </dgm:prSet>
      <dgm:spPr/>
    </dgm:pt>
    <dgm:pt modelId="{4C842609-AF90-4E74-8C62-1CBF87D6277F}" type="pres">
      <dgm:prSet presAssocID="{3CEA7AAD-BFF8-4017-8CD3-BD8B5A17568D}" presName="Name9" presStyleLbl="parChTrans1D2" presStyleIdx="4" presStyleCnt="5"/>
      <dgm:spPr/>
    </dgm:pt>
    <dgm:pt modelId="{113888B4-B19E-45DD-A87E-4D0B52F8CFB2}" type="pres">
      <dgm:prSet presAssocID="{3CEA7AAD-BFF8-4017-8CD3-BD8B5A17568D}" presName="connTx" presStyleLbl="parChTrans1D2" presStyleIdx="4" presStyleCnt="5"/>
      <dgm:spPr/>
    </dgm:pt>
    <dgm:pt modelId="{0781F799-76F6-4FB2-9368-32F8B7FC53B8}" type="pres">
      <dgm:prSet presAssocID="{2F192D4B-F375-489F-8536-BF3704630449}" presName="node" presStyleLbl="node1" presStyleIdx="4" presStyleCnt="5">
        <dgm:presLayoutVars>
          <dgm:bulletEnabled val="1"/>
        </dgm:presLayoutVars>
      </dgm:prSet>
      <dgm:spPr/>
    </dgm:pt>
  </dgm:ptLst>
  <dgm:cxnLst>
    <dgm:cxn modelId="{E6900D02-C932-47CE-8C26-07D7D63B44AC}" type="presOf" srcId="{3CEA7AAD-BFF8-4017-8CD3-BD8B5A17568D}" destId="{113888B4-B19E-45DD-A87E-4D0B52F8CFB2}" srcOrd="1" destOrd="0" presId="urn:microsoft.com/office/officeart/2005/8/layout/radial1"/>
    <dgm:cxn modelId="{6F5DF916-A462-4752-BB73-69F3A9BBB747}" type="presOf" srcId="{A6829475-783A-4A8E-8C86-DAAB6A4BDF55}" destId="{928C77D1-8B18-4CB3-98A4-2458B4A03E85}" srcOrd="0" destOrd="0" presId="urn:microsoft.com/office/officeart/2005/8/layout/radial1"/>
    <dgm:cxn modelId="{AB43C31A-3017-4E3C-9096-A12BCD727E6F}" type="presOf" srcId="{BB8C79AF-8C07-4A25-93BC-5E917D36956E}" destId="{5459179C-241F-451C-91EF-15646775E073}" srcOrd="1" destOrd="0" presId="urn:microsoft.com/office/officeart/2005/8/layout/radial1"/>
    <dgm:cxn modelId="{06641B24-5430-4E79-AD87-3CC9382DAE75}" srcId="{A6829475-783A-4A8E-8C86-DAAB6A4BDF55}" destId="{1ADE6847-E3E5-414E-A925-06152E7E2395}" srcOrd="0" destOrd="0" parTransId="{ED95A889-DF71-444C-A2B7-170D22D88A42}" sibTransId="{CAFDCD74-E2E8-41F5-92D3-FD2BB4CD9CE6}"/>
    <dgm:cxn modelId="{93D33527-2598-4B11-B109-6511F2DBF486}" srcId="{A6829475-783A-4A8E-8C86-DAAB6A4BDF55}" destId="{FCF83749-8746-4743-98A6-ABA7FF8D3A5B}" srcOrd="1" destOrd="0" parTransId="{3EE64CD8-F99E-49CD-BBBB-12AF443FFE40}" sibTransId="{FA3BD083-03AC-4EAA-ABE8-62B34F9E3BC4}"/>
    <dgm:cxn modelId="{2BDF8828-9AFE-49D1-B3F7-35B6DA336AA9}" type="presOf" srcId="{3EE64CD8-F99E-49CD-BBBB-12AF443FFE40}" destId="{9BEAF997-5570-4341-B94A-A4692ED2B74B}" srcOrd="0" destOrd="0" presId="urn:microsoft.com/office/officeart/2005/8/layout/radial1"/>
    <dgm:cxn modelId="{1A56CF36-672A-47E9-87A6-9360098F11EB}" srcId="{A6829475-783A-4A8E-8C86-DAAB6A4BDF55}" destId="{2F192D4B-F375-489F-8536-BF3704630449}" srcOrd="4" destOrd="0" parTransId="{3CEA7AAD-BFF8-4017-8CD3-BD8B5A17568D}" sibTransId="{9DA70C04-CB09-45CA-BA06-B6DC0FB0E39C}"/>
    <dgm:cxn modelId="{F0B21C39-2EED-49C0-B744-3709BCDEDD96}" type="presOf" srcId="{53E1568E-D321-49FA-851F-8A56F0917B83}" destId="{8A2B5AD7-7419-46AC-91C7-A3E0DD65DA59}" srcOrd="0" destOrd="0" presId="urn:microsoft.com/office/officeart/2005/8/layout/radial1"/>
    <dgm:cxn modelId="{CDFD9C3A-0BC9-44A2-9814-ABFC07535A63}" type="presOf" srcId="{3EE64CD8-F99E-49CD-BBBB-12AF443FFE40}" destId="{01A2C056-831B-4BD5-9D58-B2F22EF25158}" srcOrd="1" destOrd="0" presId="urn:microsoft.com/office/officeart/2005/8/layout/radial1"/>
    <dgm:cxn modelId="{93C09344-D675-4096-B597-1F9838558FDF}" type="presOf" srcId="{308E15DF-EF76-41F8-B6AE-F2CD965E7007}" destId="{48F572A2-82F1-46A0-8722-85240CC63A43}" srcOrd="0" destOrd="0" presId="urn:microsoft.com/office/officeart/2005/8/layout/radial1"/>
    <dgm:cxn modelId="{29969C47-2B38-46BC-A797-C6E2D585DD1C}" type="presOf" srcId="{3CEA7AAD-BFF8-4017-8CD3-BD8B5A17568D}" destId="{4C842609-AF90-4E74-8C62-1CBF87D6277F}" srcOrd="0" destOrd="0" presId="urn:microsoft.com/office/officeart/2005/8/layout/radial1"/>
    <dgm:cxn modelId="{3EAF2A69-2A00-4410-925B-332B5A195E2B}" type="presOf" srcId="{AD394AFA-D2AD-4FA4-995D-D37C227C46B7}" destId="{AF1D5DBD-30FA-45EE-838C-F6832E6EB9E6}" srcOrd="1" destOrd="0" presId="urn:microsoft.com/office/officeart/2005/8/layout/radial1"/>
    <dgm:cxn modelId="{F85B8554-A45B-4B57-8DC3-0232F3AC237B}" type="presOf" srcId="{FCF83749-8746-4743-98A6-ABA7FF8D3A5B}" destId="{A94F40A0-A5F9-4B7A-8AEB-C7A74FEB5E4F}" srcOrd="0" destOrd="0" presId="urn:microsoft.com/office/officeart/2005/8/layout/radial1"/>
    <dgm:cxn modelId="{C2A6A055-55AE-4CB7-BA9A-022CFF67E6E8}" type="presOf" srcId="{ED95A889-DF71-444C-A2B7-170D22D88A42}" destId="{1137D785-DD5F-42CF-B359-15CEDD32F00F}" srcOrd="1" destOrd="0" presId="urn:microsoft.com/office/officeart/2005/8/layout/radial1"/>
    <dgm:cxn modelId="{65F68199-8BAB-4BE6-9B7C-F120D7380381}" type="presOf" srcId="{2F192D4B-F375-489F-8536-BF3704630449}" destId="{0781F799-76F6-4FB2-9368-32F8B7FC53B8}" srcOrd="0" destOrd="0" presId="urn:microsoft.com/office/officeart/2005/8/layout/radial1"/>
    <dgm:cxn modelId="{930C3DB8-0673-4A77-9117-3E4AD5F87452}" type="presOf" srcId="{ED95A889-DF71-444C-A2B7-170D22D88A42}" destId="{63C355C3-F825-4C5E-811C-DEFE728118C9}" srcOrd="0" destOrd="0" presId="urn:microsoft.com/office/officeart/2005/8/layout/radial1"/>
    <dgm:cxn modelId="{EAC1C4DC-52AE-475A-A2FC-A0C35CF71045}" type="presOf" srcId="{AD394AFA-D2AD-4FA4-995D-D37C227C46B7}" destId="{870C365A-87E3-47DF-8F9F-94EEECB26FFE}" srcOrd="0" destOrd="0" presId="urn:microsoft.com/office/officeart/2005/8/layout/radial1"/>
    <dgm:cxn modelId="{F9A9E9DC-438A-444E-A134-8D72E64E11E1}" srcId="{A6829475-783A-4A8E-8C86-DAAB6A4BDF55}" destId="{53E1568E-D321-49FA-851F-8A56F0917B83}" srcOrd="2" destOrd="0" parTransId="{AD394AFA-D2AD-4FA4-995D-D37C227C46B7}" sibTransId="{A7D774DE-F364-404E-B507-2182A0B30A41}"/>
    <dgm:cxn modelId="{5BFB3EDF-5C58-4EEF-BD22-9A006075B1AF}" type="presOf" srcId="{BB8C79AF-8C07-4A25-93BC-5E917D36956E}" destId="{CF250D0F-A775-476A-953A-EB0238EEF6AF}" srcOrd="0" destOrd="0" presId="urn:microsoft.com/office/officeart/2005/8/layout/radial1"/>
    <dgm:cxn modelId="{931AD4E0-1034-4641-A32D-5AE5AAA57CED}" type="presOf" srcId="{1ADE6847-E3E5-414E-A925-06152E7E2395}" destId="{DFCCC413-8655-46EF-9E5F-BC7306E77553}" srcOrd="0" destOrd="0" presId="urn:microsoft.com/office/officeart/2005/8/layout/radial1"/>
    <dgm:cxn modelId="{2177DCE5-A767-4473-A66A-9710EF57B868}" type="presOf" srcId="{45946C63-4817-418D-833E-971D83064F3D}" destId="{8BA21380-B93E-444D-8358-C8514C48C8CB}" srcOrd="0" destOrd="0" presId="urn:microsoft.com/office/officeart/2005/8/layout/radial1"/>
    <dgm:cxn modelId="{A2BDDFEF-1956-4D43-BDB1-1B8F0CE4D243}" srcId="{308E15DF-EF76-41F8-B6AE-F2CD965E7007}" destId="{A6829475-783A-4A8E-8C86-DAAB6A4BDF55}" srcOrd="0" destOrd="0" parTransId="{C8DBD505-77B3-4E2F-95FE-D1D91AFE8675}" sibTransId="{336F95D7-53D6-4108-A424-8CF48ED173F4}"/>
    <dgm:cxn modelId="{A46D07FE-58E1-4639-B91F-CBF05B304A7A}" srcId="{A6829475-783A-4A8E-8C86-DAAB6A4BDF55}" destId="{45946C63-4817-418D-833E-971D83064F3D}" srcOrd="3" destOrd="0" parTransId="{BB8C79AF-8C07-4A25-93BC-5E917D36956E}" sibTransId="{8ECF7664-AF58-4308-A344-E1FAD44FB10A}"/>
    <dgm:cxn modelId="{21877400-097E-46AF-BD51-6644145A4552}" type="presParOf" srcId="{48F572A2-82F1-46A0-8722-85240CC63A43}" destId="{928C77D1-8B18-4CB3-98A4-2458B4A03E85}" srcOrd="0" destOrd="0" presId="urn:microsoft.com/office/officeart/2005/8/layout/radial1"/>
    <dgm:cxn modelId="{2058276A-7FE5-476C-BDB0-1DFFD4CA97D8}" type="presParOf" srcId="{48F572A2-82F1-46A0-8722-85240CC63A43}" destId="{63C355C3-F825-4C5E-811C-DEFE728118C9}" srcOrd="1" destOrd="0" presId="urn:microsoft.com/office/officeart/2005/8/layout/radial1"/>
    <dgm:cxn modelId="{E63D39AB-3799-4721-8FD9-4502B5551750}" type="presParOf" srcId="{63C355C3-F825-4C5E-811C-DEFE728118C9}" destId="{1137D785-DD5F-42CF-B359-15CEDD32F00F}" srcOrd="0" destOrd="0" presId="urn:microsoft.com/office/officeart/2005/8/layout/radial1"/>
    <dgm:cxn modelId="{65C1CC8A-49E4-43CE-81F6-59BA61614B1B}" type="presParOf" srcId="{48F572A2-82F1-46A0-8722-85240CC63A43}" destId="{DFCCC413-8655-46EF-9E5F-BC7306E77553}" srcOrd="2" destOrd="0" presId="urn:microsoft.com/office/officeart/2005/8/layout/radial1"/>
    <dgm:cxn modelId="{C6F4EE57-EE97-4B89-AC9E-6DE60BDC391F}" type="presParOf" srcId="{48F572A2-82F1-46A0-8722-85240CC63A43}" destId="{9BEAF997-5570-4341-B94A-A4692ED2B74B}" srcOrd="3" destOrd="0" presId="urn:microsoft.com/office/officeart/2005/8/layout/radial1"/>
    <dgm:cxn modelId="{07316238-E5E6-4B58-9C84-6E8B5DC8B23C}" type="presParOf" srcId="{9BEAF997-5570-4341-B94A-A4692ED2B74B}" destId="{01A2C056-831B-4BD5-9D58-B2F22EF25158}" srcOrd="0" destOrd="0" presId="urn:microsoft.com/office/officeart/2005/8/layout/radial1"/>
    <dgm:cxn modelId="{59F21018-EF43-468F-B94C-DD5AE25CB555}" type="presParOf" srcId="{48F572A2-82F1-46A0-8722-85240CC63A43}" destId="{A94F40A0-A5F9-4B7A-8AEB-C7A74FEB5E4F}" srcOrd="4" destOrd="0" presId="urn:microsoft.com/office/officeart/2005/8/layout/radial1"/>
    <dgm:cxn modelId="{475519F3-266F-4E39-A5EA-D32C4923F971}" type="presParOf" srcId="{48F572A2-82F1-46A0-8722-85240CC63A43}" destId="{870C365A-87E3-47DF-8F9F-94EEECB26FFE}" srcOrd="5" destOrd="0" presId="urn:microsoft.com/office/officeart/2005/8/layout/radial1"/>
    <dgm:cxn modelId="{AF39A5C4-4468-4489-811D-380E529CC0D9}" type="presParOf" srcId="{870C365A-87E3-47DF-8F9F-94EEECB26FFE}" destId="{AF1D5DBD-30FA-45EE-838C-F6832E6EB9E6}" srcOrd="0" destOrd="0" presId="urn:microsoft.com/office/officeart/2005/8/layout/radial1"/>
    <dgm:cxn modelId="{FB866F96-7BC9-4298-BE99-06C9BC1DA6E1}" type="presParOf" srcId="{48F572A2-82F1-46A0-8722-85240CC63A43}" destId="{8A2B5AD7-7419-46AC-91C7-A3E0DD65DA59}" srcOrd="6" destOrd="0" presId="urn:microsoft.com/office/officeart/2005/8/layout/radial1"/>
    <dgm:cxn modelId="{3B943DB6-215B-4409-BB9A-7E1AB6F196AE}" type="presParOf" srcId="{48F572A2-82F1-46A0-8722-85240CC63A43}" destId="{CF250D0F-A775-476A-953A-EB0238EEF6AF}" srcOrd="7" destOrd="0" presId="urn:microsoft.com/office/officeart/2005/8/layout/radial1"/>
    <dgm:cxn modelId="{7DEEB5CB-1B6D-46B7-A71F-A29CE78CDF66}" type="presParOf" srcId="{CF250D0F-A775-476A-953A-EB0238EEF6AF}" destId="{5459179C-241F-451C-91EF-15646775E073}" srcOrd="0" destOrd="0" presId="urn:microsoft.com/office/officeart/2005/8/layout/radial1"/>
    <dgm:cxn modelId="{A25435FE-2BB8-4B74-BFC6-26A166AA2DB8}" type="presParOf" srcId="{48F572A2-82F1-46A0-8722-85240CC63A43}" destId="{8BA21380-B93E-444D-8358-C8514C48C8CB}" srcOrd="8" destOrd="0" presId="urn:microsoft.com/office/officeart/2005/8/layout/radial1"/>
    <dgm:cxn modelId="{2AF50D4B-7B4A-4EB9-BBB2-452733E54380}" type="presParOf" srcId="{48F572A2-82F1-46A0-8722-85240CC63A43}" destId="{4C842609-AF90-4E74-8C62-1CBF87D6277F}" srcOrd="9" destOrd="0" presId="urn:microsoft.com/office/officeart/2005/8/layout/radial1"/>
    <dgm:cxn modelId="{23786EAF-483B-43BB-B89D-2F8DB505D365}" type="presParOf" srcId="{4C842609-AF90-4E74-8C62-1CBF87D6277F}" destId="{113888B4-B19E-45DD-A87E-4D0B52F8CFB2}" srcOrd="0" destOrd="0" presId="urn:microsoft.com/office/officeart/2005/8/layout/radial1"/>
    <dgm:cxn modelId="{212514D2-C8BE-44AF-9E71-1D7B3F14DC92}" type="presParOf" srcId="{48F572A2-82F1-46A0-8722-85240CC63A43}" destId="{0781F799-76F6-4FB2-9368-32F8B7FC53B8}" srcOrd="10"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08E15DF-EF76-41F8-B6AE-F2CD965E7007}"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US"/>
        </a:p>
      </dgm:t>
    </dgm:pt>
    <dgm:pt modelId="{A6829475-783A-4A8E-8C86-DAAB6A4BDF55}">
      <dgm:prSet phldrT="[Text]" custT="1"/>
      <dgm:spPr>
        <a:solidFill>
          <a:srgbClr val="D40A0F"/>
        </a:solidFill>
      </dgm:spPr>
      <dgm:t>
        <a:bodyPr/>
        <a:lstStyle/>
        <a:p>
          <a:r>
            <a:rPr lang="en-US" sz="1200" b="1" dirty="0">
              <a:latin typeface="Open Sans" pitchFamily="2" charset="0"/>
              <a:ea typeface="Open Sans" pitchFamily="2" charset="0"/>
              <a:cs typeface="Open Sans" pitchFamily="2" charset="0"/>
            </a:rPr>
            <a:t>Academics</a:t>
          </a:r>
        </a:p>
      </dgm:t>
    </dgm:pt>
    <dgm:pt modelId="{C8DBD505-77B3-4E2F-95FE-D1D91AFE8675}" type="parTrans" cxnId="{A2BDDFEF-1956-4D43-BDB1-1B8F0CE4D243}">
      <dgm:prSet/>
      <dgm:spPr/>
      <dgm:t>
        <a:bodyPr/>
        <a:lstStyle/>
        <a:p>
          <a:endParaRPr lang="en-US"/>
        </a:p>
      </dgm:t>
    </dgm:pt>
    <dgm:pt modelId="{336F95D7-53D6-4108-A424-8CF48ED173F4}" type="sibTrans" cxnId="{A2BDDFEF-1956-4D43-BDB1-1B8F0CE4D243}">
      <dgm:prSet/>
      <dgm:spPr/>
      <dgm:t>
        <a:bodyPr/>
        <a:lstStyle/>
        <a:p>
          <a:endParaRPr lang="en-US"/>
        </a:p>
      </dgm:t>
    </dgm:pt>
    <dgm:pt modelId="{1ADE6847-E3E5-414E-A925-06152E7E2395}">
      <dgm:prSet phldrT="[Text]" custT="1"/>
      <dgm:spPr>
        <a:solidFill>
          <a:schemeClr val="tx1"/>
        </a:solidFill>
      </dgm:spPr>
      <dgm:t>
        <a:bodyPr/>
        <a:lstStyle/>
        <a:p>
          <a:r>
            <a:rPr lang="en-US" sz="1050" b="1" dirty="0">
              <a:latin typeface="Open Sans" pitchFamily="2" charset="0"/>
              <a:ea typeface="Open Sans" pitchFamily="2" charset="0"/>
              <a:cs typeface="Open Sans" pitchFamily="2" charset="0"/>
            </a:rPr>
            <a:t>Major &amp; Career Exploration</a:t>
          </a:r>
        </a:p>
      </dgm:t>
    </dgm:pt>
    <dgm:pt modelId="{ED95A889-DF71-444C-A2B7-170D22D88A42}" type="parTrans" cxnId="{06641B24-5430-4E79-AD87-3CC9382DAE75}">
      <dgm:prSet/>
      <dgm:spPr>
        <a:ln>
          <a:solidFill>
            <a:schemeClr val="tx1"/>
          </a:solidFill>
        </a:ln>
      </dgm:spPr>
      <dgm:t>
        <a:bodyPr/>
        <a:lstStyle/>
        <a:p>
          <a:endParaRPr lang="en-US"/>
        </a:p>
      </dgm:t>
    </dgm:pt>
    <dgm:pt modelId="{CAFDCD74-E2E8-41F5-92D3-FD2BB4CD9CE6}" type="sibTrans" cxnId="{06641B24-5430-4E79-AD87-3CC9382DAE75}">
      <dgm:prSet/>
      <dgm:spPr/>
      <dgm:t>
        <a:bodyPr/>
        <a:lstStyle/>
        <a:p>
          <a:endParaRPr lang="en-US"/>
        </a:p>
      </dgm:t>
    </dgm:pt>
    <dgm:pt modelId="{9475A624-CC10-48C7-A5A8-218A5AF59641}">
      <dgm:prSet phldrT="[Text]" custT="1"/>
      <dgm:spPr>
        <a:solidFill>
          <a:schemeClr val="tx1"/>
        </a:solidFill>
      </dgm:spPr>
      <dgm:t>
        <a:bodyPr/>
        <a:lstStyle/>
        <a:p>
          <a:r>
            <a:rPr lang="en-US" sz="1000" b="1" dirty="0">
              <a:latin typeface="Open Sans" pitchFamily="2" charset="0"/>
              <a:ea typeface="Open Sans" pitchFamily="2" charset="0"/>
              <a:cs typeface="Open Sans" pitchFamily="2" charset="0"/>
            </a:rPr>
            <a:t>Time Management</a:t>
          </a:r>
        </a:p>
      </dgm:t>
    </dgm:pt>
    <dgm:pt modelId="{5E59F42A-33DB-4B53-B2E8-CAECE1F83601}" type="parTrans" cxnId="{CE2C4F11-37C7-4919-AC8D-B70630350CBB}">
      <dgm:prSet/>
      <dgm:spPr>
        <a:ln>
          <a:solidFill>
            <a:schemeClr val="tx1"/>
          </a:solidFill>
        </a:ln>
      </dgm:spPr>
      <dgm:t>
        <a:bodyPr/>
        <a:lstStyle/>
        <a:p>
          <a:endParaRPr lang="en-US"/>
        </a:p>
      </dgm:t>
    </dgm:pt>
    <dgm:pt modelId="{A1B73AE8-3D97-4C59-B17A-BA9E55A66BBC}" type="sibTrans" cxnId="{CE2C4F11-37C7-4919-AC8D-B70630350CBB}">
      <dgm:prSet/>
      <dgm:spPr/>
      <dgm:t>
        <a:bodyPr/>
        <a:lstStyle/>
        <a:p>
          <a:endParaRPr lang="en-US"/>
        </a:p>
      </dgm:t>
    </dgm:pt>
    <dgm:pt modelId="{775F5E62-00E8-4A30-993B-32A41236E26F}">
      <dgm:prSet phldrT="[Text]" custT="1"/>
      <dgm:spPr>
        <a:solidFill>
          <a:schemeClr val="tx1"/>
        </a:solidFill>
      </dgm:spPr>
      <dgm:t>
        <a:bodyPr/>
        <a:lstStyle/>
        <a:p>
          <a:r>
            <a:rPr lang="en-US" sz="1100" b="1" dirty="0">
              <a:latin typeface="Open Sans" pitchFamily="2" charset="0"/>
              <a:ea typeface="Open Sans" pitchFamily="2" charset="0"/>
              <a:cs typeface="Open Sans" pitchFamily="2" charset="0"/>
            </a:rPr>
            <a:t>Pressure to Succeed</a:t>
          </a:r>
        </a:p>
      </dgm:t>
    </dgm:pt>
    <dgm:pt modelId="{8B737C49-07C3-4C32-A5DA-0EA7E74354D8}" type="parTrans" cxnId="{3DCE9471-4F60-4690-8655-0DFFE8FF4512}">
      <dgm:prSet/>
      <dgm:spPr>
        <a:ln>
          <a:solidFill>
            <a:schemeClr val="tx1"/>
          </a:solidFill>
        </a:ln>
      </dgm:spPr>
      <dgm:t>
        <a:bodyPr/>
        <a:lstStyle/>
        <a:p>
          <a:endParaRPr lang="en-US"/>
        </a:p>
      </dgm:t>
    </dgm:pt>
    <dgm:pt modelId="{583817ED-9774-4C5C-858F-F8FE746369FD}" type="sibTrans" cxnId="{3DCE9471-4F60-4690-8655-0DFFE8FF4512}">
      <dgm:prSet/>
      <dgm:spPr/>
      <dgm:t>
        <a:bodyPr/>
        <a:lstStyle/>
        <a:p>
          <a:endParaRPr lang="en-US"/>
        </a:p>
      </dgm:t>
    </dgm:pt>
    <dgm:pt modelId="{F2DDDE98-1EE0-4299-A96E-573743229AAA}">
      <dgm:prSet phldrT="[Text]" custT="1"/>
      <dgm:spPr>
        <a:solidFill>
          <a:schemeClr val="tx1"/>
        </a:solidFill>
      </dgm:spPr>
      <dgm:t>
        <a:bodyPr/>
        <a:lstStyle/>
        <a:p>
          <a:r>
            <a:rPr lang="en-US" sz="1100" b="1" dirty="0">
              <a:latin typeface="Open Sans" pitchFamily="2" charset="0"/>
              <a:ea typeface="Open Sans" pitchFamily="2" charset="0"/>
              <a:cs typeface="Open Sans" pitchFamily="2" charset="0"/>
            </a:rPr>
            <a:t>Students with Disabilities</a:t>
          </a:r>
        </a:p>
      </dgm:t>
    </dgm:pt>
    <dgm:pt modelId="{EE46F381-C2A3-4094-8DAF-46E458A7CA3C}" type="parTrans" cxnId="{CCA1EFAB-9737-4726-A0EC-3CACEECDD316}">
      <dgm:prSet/>
      <dgm:spPr>
        <a:ln>
          <a:solidFill>
            <a:schemeClr val="tx1"/>
          </a:solidFill>
        </a:ln>
      </dgm:spPr>
      <dgm:t>
        <a:bodyPr/>
        <a:lstStyle/>
        <a:p>
          <a:endParaRPr lang="en-US"/>
        </a:p>
      </dgm:t>
    </dgm:pt>
    <dgm:pt modelId="{B20A9DF9-4E35-45BB-BD04-4DC9E03680A0}" type="sibTrans" cxnId="{CCA1EFAB-9737-4726-A0EC-3CACEECDD316}">
      <dgm:prSet/>
      <dgm:spPr/>
      <dgm:t>
        <a:bodyPr/>
        <a:lstStyle/>
        <a:p>
          <a:endParaRPr lang="en-US"/>
        </a:p>
      </dgm:t>
    </dgm:pt>
    <dgm:pt modelId="{000D0EF7-B334-4A75-8A8F-B2C6F10A46D8}">
      <dgm:prSet phldrT="[Text]" custT="1"/>
      <dgm:spPr>
        <a:solidFill>
          <a:schemeClr val="tx1"/>
        </a:solidFill>
      </dgm:spPr>
      <dgm:t>
        <a:bodyPr/>
        <a:lstStyle/>
        <a:p>
          <a:r>
            <a:rPr lang="en-US" sz="1100" b="1" dirty="0">
              <a:latin typeface="Open Sans" pitchFamily="2" charset="0"/>
              <a:ea typeface="Open Sans" pitchFamily="2" charset="0"/>
              <a:cs typeface="Open Sans" pitchFamily="2" charset="0"/>
            </a:rPr>
            <a:t>Adjusting to College Level Courses</a:t>
          </a:r>
        </a:p>
      </dgm:t>
    </dgm:pt>
    <dgm:pt modelId="{1E10A759-9AB7-464A-9168-7A8FCA6A7FD9}" type="parTrans" cxnId="{B5A67BB8-249D-4FD1-8278-2203DDB37C87}">
      <dgm:prSet/>
      <dgm:spPr>
        <a:ln>
          <a:solidFill>
            <a:schemeClr val="tx1"/>
          </a:solidFill>
        </a:ln>
      </dgm:spPr>
      <dgm:t>
        <a:bodyPr/>
        <a:lstStyle/>
        <a:p>
          <a:endParaRPr lang="en-US"/>
        </a:p>
      </dgm:t>
    </dgm:pt>
    <dgm:pt modelId="{F2461ECE-FEF8-4B44-906A-11F837483D28}" type="sibTrans" cxnId="{B5A67BB8-249D-4FD1-8278-2203DDB37C87}">
      <dgm:prSet/>
      <dgm:spPr/>
      <dgm:t>
        <a:bodyPr/>
        <a:lstStyle/>
        <a:p>
          <a:endParaRPr lang="en-US"/>
        </a:p>
      </dgm:t>
    </dgm:pt>
    <dgm:pt modelId="{48F572A2-82F1-46A0-8722-85240CC63A43}" type="pres">
      <dgm:prSet presAssocID="{308E15DF-EF76-41F8-B6AE-F2CD965E7007}" presName="cycle" presStyleCnt="0">
        <dgm:presLayoutVars>
          <dgm:chMax val="1"/>
          <dgm:dir/>
          <dgm:animLvl val="ctr"/>
          <dgm:resizeHandles val="exact"/>
        </dgm:presLayoutVars>
      </dgm:prSet>
      <dgm:spPr/>
    </dgm:pt>
    <dgm:pt modelId="{928C77D1-8B18-4CB3-98A4-2458B4A03E85}" type="pres">
      <dgm:prSet presAssocID="{A6829475-783A-4A8E-8C86-DAAB6A4BDF55}" presName="centerShape" presStyleLbl="node0" presStyleIdx="0" presStyleCnt="1"/>
      <dgm:spPr/>
    </dgm:pt>
    <dgm:pt modelId="{63C355C3-F825-4C5E-811C-DEFE728118C9}" type="pres">
      <dgm:prSet presAssocID="{ED95A889-DF71-444C-A2B7-170D22D88A42}" presName="Name9" presStyleLbl="parChTrans1D2" presStyleIdx="0" presStyleCnt="5"/>
      <dgm:spPr/>
    </dgm:pt>
    <dgm:pt modelId="{1137D785-DD5F-42CF-B359-15CEDD32F00F}" type="pres">
      <dgm:prSet presAssocID="{ED95A889-DF71-444C-A2B7-170D22D88A42}" presName="connTx" presStyleLbl="parChTrans1D2" presStyleIdx="0" presStyleCnt="5"/>
      <dgm:spPr/>
    </dgm:pt>
    <dgm:pt modelId="{DFCCC413-8655-46EF-9E5F-BC7306E77553}" type="pres">
      <dgm:prSet presAssocID="{1ADE6847-E3E5-414E-A925-06152E7E2395}" presName="node" presStyleLbl="node1" presStyleIdx="0" presStyleCnt="5">
        <dgm:presLayoutVars>
          <dgm:bulletEnabled val="1"/>
        </dgm:presLayoutVars>
      </dgm:prSet>
      <dgm:spPr/>
    </dgm:pt>
    <dgm:pt modelId="{6F81F71F-4A2C-4556-B997-B87CADAD6AD5}" type="pres">
      <dgm:prSet presAssocID="{5E59F42A-33DB-4B53-B2E8-CAECE1F83601}" presName="Name9" presStyleLbl="parChTrans1D2" presStyleIdx="1" presStyleCnt="5"/>
      <dgm:spPr/>
    </dgm:pt>
    <dgm:pt modelId="{D484A7DF-9E83-4EC5-997F-8AD378860CF3}" type="pres">
      <dgm:prSet presAssocID="{5E59F42A-33DB-4B53-B2E8-CAECE1F83601}" presName="connTx" presStyleLbl="parChTrans1D2" presStyleIdx="1" presStyleCnt="5"/>
      <dgm:spPr/>
    </dgm:pt>
    <dgm:pt modelId="{BA90F477-5ACB-4467-AF0B-BFDFFD9AC2AA}" type="pres">
      <dgm:prSet presAssocID="{9475A624-CC10-48C7-A5A8-218A5AF59641}" presName="node" presStyleLbl="node1" presStyleIdx="1" presStyleCnt="5">
        <dgm:presLayoutVars>
          <dgm:bulletEnabled val="1"/>
        </dgm:presLayoutVars>
      </dgm:prSet>
      <dgm:spPr/>
    </dgm:pt>
    <dgm:pt modelId="{7D36A14F-7929-40C7-90F0-6C0A235382A1}" type="pres">
      <dgm:prSet presAssocID="{8B737C49-07C3-4C32-A5DA-0EA7E74354D8}" presName="Name9" presStyleLbl="parChTrans1D2" presStyleIdx="2" presStyleCnt="5"/>
      <dgm:spPr/>
    </dgm:pt>
    <dgm:pt modelId="{7F6A5D9B-2BE6-4920-88AC-C1C71F9C092B}" type="pres">
      <dgm:prSet presAssocID="{8B737C49-07C3-4C32-A5DA-0EA7E74354D8}" presName="connTx" presStyleLbl="parChTrans1D2" presStyleIdx="2" presStyleCnt="5"/>
      <dgm:spPr/>
    </dgm:pt>
    <dgm:pt modelId="{A86F6BD1-4035-4FBA-958D-95F6B5D8D5BC}" type="pres">
      <dgm:prSet presAssocID="{775F5E62-00E8-4A30-993B-32A41236E26F}" presName="node" presStyleLbl="node1" presStyleIdx="2" presStyleCnt="5">
        <dgm:presLayoutVars>
          <dgm:bulletEnabled val="1"/>
        </dgm:presLayoutVars>
      </dgm:prSet>
      <dgm:spPr/>
    </dgm:pt>
    <dgm:pt modelId="{14314C00-A050-4132-BCAC-AD525FA0526D}" type="pres">
      <dgm:prSet presAssocID="{1E10A759-9AB7-464A-9168-7A8FCA6A7FD9}" presName="Name9" presStyleLbl="parChTrans1D2" presStyleIdx="3" presStyleCnt="5"/>
      <dgm:spPr/>
    </dgm:pt>
    <dgm:pt modelId="{7B6DF7C2-ECB7-4307-809A-B890CE496C3D}" type="pres">
      <dgm:prSet presAssocID="{1E10A759-9AB7-464A-9168-7A8FCA6A7FD9}" presName="connTx" presStyleLbl="parChTrans1D2" presStyleIdx="3" presStyleCnt="5"/>
      <dgm:spPr/>
    </dgm:pt>
    <dgm:pt modelId="{1349A21E-9383-4AE4-9D3E-FFBE7ED08ABC}" type="pres">
      <dgm:prSet presAssocID="{000D0EF7-B334-4A75-8A8F-B2C6F10A46D8}" presName="node" presStyleLbl="node1" presStyleIdx="3" presStyleCnt="5">
        <dgm:presLayoutVars>
          <dgm:bulletEnabled val="1"/>
        </dgm:presLayoutVars>
      </dgm:prSet>
      <dgm:spPr/>
    </dgm:pt>
    <dgm:pt modelId="{8AF9AED9-29FF-40D5-83AD-BF8AC49F9117}" type="pres">
      <dgm:prSet presAssocID="{EE46F381-C2A3-4094-8DAF-46E458A7CA3C}" presName="Name9" presStyleLbl="parChTrans1D2" presStyleIdx="4" presStyleCnt="5"/>
      <dgm:spPr/>
    </dgm:pt>
    <dgm:pt modelId="{B235D127-1672-4990-84FF-CF439B8741A3}" type="pres">
      <dgm:prSet presAssocID="{EE46F381-C2A3-4094-8DAF-46E458A7CA3C}" presName="connTx" presStyleLbl="parChTrans1D2" presStyleIdx="4" presStyleCnt="5"/>
      <dgm:spPr/>
    </dgm:pt>
    <dgm:pt modelId="{65D22A15-BA18-441D-8BA6-1184C491AC2C}" type="pres">
      <dgm:prSet presAssocID="{F2DDDE98-1EE0-4299-A96E-573743229AAA}" presName="node" presStyleLbl="node1" presStyleIdx="4" presStyleCnt="5">
        <dgm:presLayoutVars>
          <dgm:bulletEnabled val="1"/>
        </dgm:presLayoutVars>
      </dgm:prSet>
      <dgm:spPr/>
    </dgm:pt>
  </dgm:ptLst>
  <dgm:cxnLst>
    <dgm:cxn modelId="{CE2C4F11-37C7-4919-AC8D-B70630350CBB}" srcId="{A6829475-783A-4A8E-8C86-DAAB6A4BDF55}" destId="{9475A624-CC10-48C7-A5A8-218A5AF59641}" srcOrd="1" destOrd="0" parTransId="{5E59F42A-33DB-4B53-B2E8-CAECE1F83601}" sibTransId="{A1B73AE8-3D97-4C59-B17A-BA9E55A66BBC}"/>
    <dgm:cxn modelId="{4D152C14-4C19-42EA-AB41-ADB30B44F0DE}" type="presOf" srcId="{000D0EF7-B334-4A75-8A8F-B2C6F10A46D8}" destId="{1349A21E-9383-4AE4-9D3E-FFBE7ED08ABC}" srcOrd="0" destOrd="0" presId="urn:microsoft.com/office/officeart/2005/8/layout/radial1"/>
    <dgm:cxn modelId="{6F5DF916-A462-4752-BB73-69F3A9BBB747}" type="presOf" srcId="{A6829475-783A-4A8E-8C86-DAAB6A4BDF55}" destId="{928C77D1-8B18-4CB3-98A4-2458B4A03E85}" srcOrd="0" destOrd="0" presId="urn:microsoft.com/office/officeart/2005/8/layout/radial1"/>
    <dgm:cxn modelId="{7922151E-C1F1-498D-B8D2-30D9B5B1F626}" type="presOf" srcId="{8B737C49-07C3-4C32-A5DA-0EA7E74354D8}" destId="{7D36A14F-7929-40C7-90F0-6C0A235382A1}" srcOrd="0" destOrd="0" presId="urn:microsoft.com/office/officeart/2005/8/layout/radial1"/>
    <dgm:cxn modelId="{06641B24-5430-4E79-AD87-3CC9382DAE75}" srcId="{A6829475-783A-4A8E-8C86-DAAB6A4BDF55}" destId="{1ADE6847-E3E5-414E-A925-06152E7E2395}" srcOrd="0" destOrd="0" parTransId="{ED95A889-DF71-444C-A2B7-170D22D88A42}" sibTransId="{CAFDCD74-E2E8-41F5-92D3-FD2BB4CD9CE6}"/>
    <dgm:cxn modelId="{AB5B3061-319D-46E5-BD48-AF0175E59CE5}" type="presOf" srcId="{EE46F381-C2A3-4094-8DAF-46E458A7CA3C}" destId="{8AF9AED9-29FF-40D5-83AD-BF8AC49F9117}" srcOrd="0" destOrd="0" presId="urn:microsoft.com/office/officeart/2005/8/layout/radial1"/>
    <dgm:cxn modelId="{93C09344-D675-4096-B597-1F9838558FDF}" type="presOf" srcId="{308E15DF-EF76-41F8-B6AE-F2CD965E7007}" destId="{48F572A2-82F1-46A0-8722-85240CC63A43}" srcOrd="0" destOrd="0" presId="urn:microsoft.com/office/officeart/2005/8/layout/radial1"/>
    <dgm:cxn modelId="{C6443E69-F45A-43FE-A689-CE9D77CE9C22}" type="presOf" srcId="{5E59F42A-33DB-4B53-B2E8-CAECE1F83601}" destId="{6F81F71F-4A2C-4556-B997-B87CADAD6AD5}" srcOrd="0" destOrd="0" presId="urn:microsoft.com/office/officeart/2005/8/layout/radial1"/>
    <dgm:cxn modelId="{59BD294F-76A6-430F-BC1C-B0D2B2CD6A21}" type="presOf" srcId="{EE46F381-C2A3-4094-8DAF-46E458A7CA3C}" destId="{B235D127-1672-4990-84FF-CF439B8741A3}" srcOrd="1" destOrd="0" presId="urn:microsoft.com/office/officeart/2005/8/layout/radial1"/>
    <dgm:cxn modelId="{3F68344F-BDE0-4CC1-839F-0687B413FD85}" type="presOf" srcId="{F2DDDE98-1EE0-4299-A96E-573743229AAA}" destId="{65D22A15-BA18-441D-8BA6-1184C491AC2C}" srcOrd="0" destOrd="0" presId="urn:microsoft.com/office/officeart/2005/8/layout/radial1"/>
    <dgm:cxn modelId="{3DCE9471-4F60-4690-8655-0DFFE8FF4512}" srcId="{A6829475-783A-4A8E-8C86-DAAB6A4BDF55}" destId="{775F5E62-00E8-4A30-993B-32A41236E26F}" srcOrd="2" destOrd="0" parTransId="{8B737C49-07C3-4C32-A5DA-0EA7E74354D8}" sibTransId="{583817ED-9774-4C5C-858F-F8FE746369FD}"/>
    <dgm:cxn modelId="{D6931A54-48C4-4E93-AFE9-41B2F09A2745}" type="presOf" srcId="{1E10A759-9AB7-464A-9168-7A8FCA6A7FD9}" destId="{14314C00-A050-4132-BCAC-AD525FA0526D}" srcOrd="0" destOrd="0" presId="urn:microsoft.com/office/officeart/2005/8/layout/radial1"/>
    <dgm:cxn modelId="{C2A6A055-55AE-4CB7-BA9A-022CFF67E6E8}" type="presOf" srcId="{ED95A889-DF71-444C-A2B7-170D22D88A42}" destId="{1137D785-DD5F-42CF-B359-15CEDD32F00F}" srcOrd="1" destOrd="0" presId="urn:microsoft.com/office/officeart/2005/8/layout/radial1"/>
    <dgm:cxn modelId="{C8BE8A8B-9282-4C42-A1BF-B97DC71156FC}" type="presOf" srcId="{9475A624-CC10-48C7-A5A8-218A5AF59641}" destId="{BA90F477-5ACB-4467-AF0B-BFDFFD9AC2AA}" srcOrd="0" destOrd="0" presId="urn:microsoft.com/office/officeart/2005/8/layout/radial1"/>
    <dgm:cxn modelId="{6F84EB95-F8A7-4228-B402-C96E4DD86FBA}" type="presOf" srcId="{775F5E62-00E8-4A30-993B-32A41236E26F}" destId="{A86F6BD1-4035-4FBA-958D-95F6B5D8D5BC}" srcOrd="0" destOrd="0" presId="urn:microsoft.com/office/officeart/2005/8/layout/radial1"/>
    <dgm:cxn modelId="{2E7399A7-E0C4-4218-96E5-1DC782036E61}" type="presOf" srcId="{8B737C49-07C3-4C32-A5DA-0EA7E74354D8}" destId="{7F6A5D9B-2BE6-4920-88AC-C1C71F9C092B}" srcOrd="1" destOrd="0" presId="urn:microsoft.com/office/officeart/2005/8/layout/radial1"/>
    <dgm:cxn modelId="{CCA1EFAB-9737-4726-A0EC-3CACEECDD316}" srcId="{A6829475-783A-4A8E-8C86-DAAB6A4BDF55}" destId="{F2DDDE98-1EE0-4299-A96E-573743229AAA}" srcOrd="4" destOrd="0" parTransId="{EE46F381-C2A3-4094-8DAF-46E458A7CA3C}" sibTransId="{B20A9DF9-4E35-45BB-BD04-4DC9E03680A0}"/>
    <dgm:cxn modelId="{930C3DB8-0673-4A77-9117-3E4AD5F87452}" type="presOf" srcId="{ED95A889-DF71-444C-A2B7-170D22D88A42}" destId="{63C355C3-F825-4C5E-811C-DEFE728118C9}" srcOrd="0" destOrd="0" presId="urn:microsoft.com/office/officeart/2005/8/layout/radial1"/>
    <dgm:cxn modelId="{B5A67BB8-249D-4FD1-8278-2203DDB37C87}" srcId="{A6829475-783A-4A8E-8C86-DAAB6A4BDF55}" destId="{000D0EF7-B334-4A75-8A8F-B2C6F10A46D8}" srcOrd="3" destOrd="0" parTransId="{1E10A759-9AB7-464A-9168-7A8FCA6A7FD9}" sibTransId="{F2461ECE-FEF8-4B44-906A-11F837483D28}"/>
    <dgm:cxn modelId="{916F21CE-2BFB-45F4-AE53-EAB03B307158}" type="presOf" srcId="{5E59F42A-33DB-4B53-B2E8-CAECE1F83601}" destId="{D484A7DF-9E83-4EC5-997F-8AD378860CF3}" srcOrd="1" destOrd="0" presId="urn:microsoft.com/office/officeart/2005/8/layout/radial1"/>
    <dgm:cxn modelId="{931AD4E0-1034-4641-A32D-5AE5AAA57CED}" type="presOf" srcId="{1ADE6847-E3E5-414E-A925-06152E7E2395}" destId="{DFCCC413-8655-46EF-9E5F-BC7306E77553}" srcOrd="0" destOrd="0" presId="urn:microsoft.com/office/officeart/2005/8/layout/radial1"/>
    <dgm:cxn modelId="{05EADBEF-4E41-4630-9802-2B76461A2D86}" type="presOf" srcId="{1E10A759-9AB7-464A-9168-7A8FCA6A7FD9}" destId="{7B6DF7C2-ECB7-4307-809A-B890CE496C3D}" srcOrd="1" destOrd="0" presId="urn:microsoft.com/office/officeart/2005/8/layout/radial1"/>
    <dgm:cxn modelId="{A2BDDFEF-1956-4D43-BDB1-1B8F0CE4D243}" srcId="{308E15DF-EF76-41F8-B6AE-F2CD965E7007}" destId="{A6829475-783A-4A8E-8C86-DAAB6A4BDF55}" srcOrd="0" destOrd="0" parTransId="{C8DBD505-77B3-4E2F-95FE-D1D91AFE8675}" sibTransId="{336F95D7-53D6-4108-A424-8CF48ED173F4}"/>
    <dgm:cxn modelId="{21877400-097E-46AF-BD51-6644145A4552}" type="presParOf" srcId="{48F572A2-82F1-46A0-8722-85240CC63A43}" destId="{928C77D1-8B18-4CB3-98A4-2458B4A03E85}" srcOrd="0" destOrd="0" presId="urn:microsoft.com/office/officeart/2005/8/layout/radial1"/>
    <dgm:cxn modelId="{2058276A-7FE5-476C-BDB0-1DFFD4CA97D8}" type="presParOf" srcId="{48F572A2-82F1-46A0-8722-85240CC63A43}" destId="{63C355C3-F825-4C5E-811C-DEFE728118C9}" srcOrd="1" destOrd="0" presId="urn:microsoft.com/office/officeart/2005/8/layout/radial1"/>
    <dgm:cxn modelId="{E63D39AB-3799-4721-8FD9-4502B5551750}" type="presParOf" srcId="{63C355C3-F825-4C5E-811C-DEFE728118C9}" destId="{1137D785-DD5F-42CF-B359-15CEDD32F00F}" srcOrd="0" destOrd="0" presId="urn:microsoft.com/office/officeart/2005/8/layout/radial1"/>
    <dgm:cxn modelId="{65C1CC8A-49E4-43CE-81F6-59BA61614B1B}" type="presParOf" srcId="{48F572A2-82F1-46A0-8722-85240CC63A43}" destId="{DFCCC413-8655-46EF-9E5F-BC7306E77553}" srcOrd="2" destOrd="0" presId="urn:microsoft.com/office/officeart/2005/8/layout/radial1"/>
    <dgm:cxn modelId="{DCF43413-0376-47A9-8AF8-CB045B822F19}" type="presParOf" srcId="{48F572A2-82F1-46A0-8722-85240CC63A43}" destId="{6F81F71F-4A2C-4556-B997-B87CADAD6AD5}" srcOrd="3" destOrd="0" presId="urn:microsoft.com/office/officeart/2005/8/layout/radial1"/>
    <dgm:cxn modelId="{E6C9365B-F579-4D3B-84AB-69FD33A16E99}" type="presParOf" srcId="{6F81F71F-4A2C-4556-B997-B87CADAD6AD5}" destId="{D484A7DF-9E83-4EC5-997F-8AD378860CF3}" srcOrd="0" destOrd="0" presId="urn:microsoft.com/office/officeart/2005/8/layout/radial1"/>
    <dgm:cxn modelId="{F7538E81-B863-4304-BF81-41AAAB508B77}" type="presParOf" srcId="{48F572A2-82F1-46A0-8722-85240CC63A43}" destId="{BA90F477-5ACB-4467-AF0B-BFDFFD9AC2AA}" srcOrd="4" destOrd="0" presId="urn:microsoft.com/office/officeart/2005/8/layout/radial1"/>
    <dgm:cxn modelId="{E9CB2DBF-2D63-4459-B6C5-46974F8E27B8}" type="presParOf" srcId="{48F572A2-82F1-46A0-8722-85240CC63A43}" destId="{7D36A14F-7929-40C7-90F0-6C0A235382A1}" srcOrd="5" destOrd="0" presId="urn:microsoft.com/office/officeart/2005/8/layout/radial1"/>
    <dgm:cxn modelId="{DE5686AC-E5BD-463F-94D3-2127B068CD83}" type="presParOf" srcId="{7D36A14F-7929-40C7-90F0-6C0A235382A1}" destId="{7F6A5D9B-2BE6-4920-88AC-C1C71F9C092B}" srcOrd="0" destOrd="0" presId="urn:microsoft.com/office/officeart/2005/8/layout/radial1"/>
    <dgm:cxn modelId="{4B54153A-1090-48E1-AABC-4836573ECA19}" type="presParOf" srcId="{48F572A2-82F1-46A0-8722-85240CC63A43}" destId="{A86F6BD1-4035-4FBA-958D-95F6B5D8D5BC}" srcOrd="6" destOrd="0" presId="urn:microsoft.com/office/officeart/2005/8/layout/radial1"/>
    <dgm:cxn modelId="{2B52C370-691E-4A8D-BB3C-5A736749EE75}" type="presParOf" srcId="{48F572A2-82F1-46A0-8722-85240CC63A43}" destId="{14314C00-A050-4132-BCAC-AD525FA0526D}" srcOrd="7" destOrd="0" presId="urn:microsoft.com/office/officeart/2005/8/layout/radial1"/>
    <dgm:cxn modelId="{E6D28477-320F-47AC-8BFA-1273F54E6165}" type="presParOf" srcId="{14314C00-A050-4132-BCAC-AD525FA0526D}" destId="{7B6DF7C2-ECB7-4307-809A-B890CE496C3D}" srcOrd="0" destOrd="0" presId="urn:microsoft.com/office/officeart/2005/8/layout/radial1"/>
    <dgm:cxn modelId="{E7060B86-FDB4-47D1-87CA-7CB35CE4D430}" type="presParOf" srcId="{48F572A2-82F1-46A0-8722-85240CC63A43}" destId="{1349A21E-9383-4AE4-9D3E-FFBE7ED08ABC}" srcOrd="8" destOrd="0" presId="urn:microsoft.com/office/officeart/2005/8/layout/radial1"/>
    <dgm:cxn modelId="{08E84858-43E7-40FC-B9E0-CA6682E95B61}" type="presParOf" srcId="{48F572A2-82F1-46A0-8722-85240CC63A43}" destId="{8AF9AED9-29FF-40D5-83AD-BF8AC49F9117}" srcOrd="9" destOrd="0" presId="urn:microsoft.com/office/officeart/2005/8/layout/radial1"/>
    <dgm:cxn modelId="{A12ED437-05C1-4A4B-B8B7-20E0CFFBCE37}" type="presParOf" srcId="{8AF9AED9-29FF-40D5-83AD-BF8AC49F9117}" destId="{B235D127-1672-4990-84FF-CF439B8741A3}" srcOrd="0" destOrd="0" presId="urn:microsoft.com/office/officeart/2005/8/layout/radial1"/>
    <dgm:cxn modelId="{2BA85D72-D1A8-40CA-9650-A931DD27DF78}" type="presParOf" srcId="{48F572A2-82F1-46A0-8722-85240CC63A43}" destId="{65D22A15-BA18-441D-8BA6-1184C491AC2C}" srcOrd="10" destOrd="0" presId="urn:microsoft.com/office/officeart/2005/8/layout/radia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08E15DF-EF76-41F8-B6AE-F2CD965E7007}"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US"/>
        </a:p>
      </dgm:t>
    </dgm:pt>
    <dgm:pt modelId="{A6829475-783A-4A8E-8C86-DAAB6A4BDF55}">
      <dgm:prSet phldrT="[Text]"/>
      <dgm:spPr>
        <a:solidFill>
          <a:srgbClr val="D40A0F"/>
        </a:solidFill>
      </dgm:spPr>
      <dgm:t>
        <a:bodyPr/>
        <a:lstStyle/>
        <a:p>
          <a:r>
            <a:rPr lang="en-US" b="1" dirty="0">
              <a:latin typeface="Open Sans" pitchFamily="2" charset="0"/>
              <a:ea typeface="Open Sans" pitchFamily="2" charset="0"/>
              <a:cs typeface="Open Sans" pitchFamily="2" charset="0"/>
            </a:rPr>
            <a:t>Money Matters</a:t>
          </a:r>
        </a:p>
      </dgm:t>
    </dgm:pt>
    <dgm:pt modelId="{C8DBD505-77B3-4E2F-95FE-D1D91AFE8675}" type="parTrans" cxnId="{A2BDDFEF-1956-4D43-BDB1-1B8F0CE4D243}">
      <dgm:prSet/>
      <dgm:spPr/>
      <dgm:t>
        <a:bodyPr/>
        <a:lstStyle/>
        <a:p>
          <a:endParaRPr lang="en-US"/>
        </a:p>
      </dgm:t>
    </dgm:pt>
    <dgm:pt modelId="{336F95D7-53D6-4108-A424-8CF48ED173F4}" type="sibTrans" cxnId="{A2BDDFEF-1956-4D43-BDB1-1B8F0CE4D243}">
      <dgm:prSet/>
      <dgm:spPr/>
      <dgm:t>
        <a:bodyPr/>
        <a:lstStyle/>
        <a:p>
          <a:endParaRPr lang="en-US"/>
        </a:p>
      </dgm:t>
    </dgm:pt>
    <dgm:pt modelId="{1ADE6847-E3E5-414E-A925-06152E7E2395}">
      <dgm:prSet phldrT="[Text]" custT="1"/>
      <dgm:spPr>
        <a:solidFill>
          <a:schemeClr val="tx1"/>
        </a:solidFill>
      </dgm:spPr>
      <dgm:t>
        <a:bodyPr/>
        <a:lstStyle/>
        <a:p>
          <a:r>
            <a:rPr lang="en-US" sz="1100" b="1" dirty="0">
              <a:latin typeface="Open Sans" pitchFamily="2" charset="0"/>
              <a:ea typeface="Open Sans" pitchFamily="2" charset="0"/>
              <a:cs typeface="Open Sans" pitchFamily="2" charset="0"/>
            </a:rPr>
            <a:t>Tuition and Fees</a:t>
          </a:r>
        </a:p>
      </dgm:t>
    </dgm:pt>
    <dgm:pt modelId="{ED95A889-DF71-444C-A2B7-170D22D88A42}" type="parTrans" cxnId="{06641B24-5430-4E79-AD87-3CC9382DAE75}">
      <dgm:prSet/>
      <dgm:spPr>
        <a:ln>
          <a:solidFill>
            <a:schemeClr val="tx1"/>
          </a:solidFill>
        </a:ln>
      </dgm:spPr>
      <dgm:t>
        <a:bodyPr/>
        <a:lstStyle/>
        <a:p>
          <a:endParaRPr lang="en-US"/>
        </a:p>
      </dgm:t>
    </dgm:pt>
    <dgm:pt modelId="{CAFDCD74-E2E8-41F5-92D3-FD2BB4CD9CE6}" type="sibTrans" cxnId="{06641B24-5430-4E79-AD87-3CC9382DAE75}">
      <dgm:prSet/>
      <dgm:spPr/>
      <dgm:t>
        <a:bodyPr/>
        <a:lstStyle/>
        <a:p>
          <a:endParaRPr lang="en-US"/>
        </a:p>
      </dgm:t>
    </dgm:pt>
    <dgm:pt modelId="{FCF83749-8746-4743-98A6-ABA7FF8D3A5B}">
      <dgm:prSet phldrT="[Text]" custT="1"/>
      <dgm:spPr>
        <a:solidFill>
          <a:schemeClr val="tx1"/>
        </a:solidFill>
      </dgm:spPr>
      <dgm:t>
        <a:bodyPr/>
        <a:lstStyle/>
        <a:p>
          <a:r>
            <a:rPr lang="en-US" sz="1100" b="1" dirty="0">
              <a:latin typeface="Open Sans" pitchFamily="2" charset="0"/>
              <a:ea typeface="Open Sans" pitchFamily="2" charset="0"/>
              <a:cs typeface="Open Sans" pitchFamily="2" charset="0"/>
            </a:rPr>
            <a:t>Working</a:t>
          </a:r>
        </a:p>
      </dgm:t>
    </dgm:pt>
    <dgm:pt modelId="{3EE64CD8-F99E-49CD-BBBB-12AF443FFE40}" type="parTrans" cxnId="{93D33527-2598-4B11-B109-6511F2DBF486}">
      <dgm:prSet/>
      <dgm:spPr>
        <a:ln>
          <a:solidFill>
            <a:schemeClr val="tx1"/>
          </a:solidFill>
        </a:ln>
      </dgm:spPr>
      <dgm:t>
        <a:bodyPr/>
        <a:lstStyle/>
        <a:p>
          <a:endParaRPr lang="en-US"/>
        </a:p>
      </dgm:t>
    </dgm:pt>
    <dgm:pt modelId="{FA3BD083-03AC-4EAA-ABE8-62B34F9E3BC4}" type="sibTrans" cxnId="{93D33527-2598-4B11-B109-6511F2DBF486}">
      <dgm:prSet/>
      <dgm:spPr/>
      <dgm:t>
        <a:bodyPr/>
        <a:lstStyle/>
        <a:p>
          <a:endParaRPr lang="en-US"/>
        </a:p>
      </dgm:t>
    </dgm:pt>
    <dgm:pt modelId="{53E1568E-D321-49FA-851F-8A56F0917B83}">
      <dgm:prSet phldrT="[Text]" custT="1"/>
      <dgm:spPr>
        <a:solidFill>
          <a:schemeClr val="tx1"/>
        </a:solidFill>
      </dgm:spPr>
      <dgm:t>
        <a:bodyPr/>
        <a:lstStyle/>
        <a:p>
          <a:r>
            <a:rPr lang="en-US" sz="1100" b="1" dirty="0">
              <a:latin typeface="Open Sans" pitchFamily="2" charset="0"/>
              <a:ea typeface="Open Sans" pitchFamily="2" charset="0"/>
              <a:cs typeface="Open Sans" pitchFamily="2" charset="0"/>
            </a:rPr>
            <a:t>Budgeting</a:t>
          </a:r>
        </a:p>
      </dgm:t>
    </dgm:pt>
    <dgm:pt modelId="{AD394AFA-D2AD-4FA4-995D-D37C227C46B7}" type="parTrans" cxnId="{F9A9E9DC-438A-444E-A134-8D72E64E11E1}">
      <dgm:prSet/>
      <dgm:spPr>
        <a:ln>
          <a:solidFill>
            <a:schemeClr val="tx1"/>
          </a:solidFill>
        </a:ln>
      </dgm:spPr>
      <dgm:t>
        <a:bodyPr/>
        <a:lstStyle/>
        <a:p>
          <a:endParaRPr lang="en-US"/>
        </a:p>
      </dgm:t>
    </dgm:pt>
    <dgm:pt modelId="{A7D774DE-F364-404E-B507-2182A0B30A41}" type="sibTrans" cxnId="{F9A9E9DC-438A-444E-A134-8D72E64E11E1}">
      <dgm:prSet/>
      <dgm:spPr/>
      <dgm:t>
        <a:bodyPr/>
        <a:lstStyle/>
        <a:p>
          <a:endParaRPr lang="en-US"/>
        </a:p>
      </dgm:t>
    </dgm:pt>
    <dgm:pt modelId="{45946C63-4817-418D-833E-971D83064F3D}">
      <dgm:prSet phldrT="[Text]" custT="1"/>
      <dgm:spPr>
        <a:solidFill>
          <a:schemeClr val="tx1"/>
        </a:solidFill>
      </dgm:spPr>
      <dgm:t>
        <a:bodyPr/>
        <a:lstStyle/>
        <a:p>
          <a:r>
            <a:rPr lang="en-US" sz="1100" b="1" dirty="0">
              <a:latin typeface="Open Sans" pitchFamily="2" charset="0"/>
              <a:ea typeface="Open Sans" pitchFamily="2" charset="0"/>
              <a:cs typeface="Open Sans" pitchFamily="2" charset="0"/>
            </a:rPr>
            <a:t>Credit</a:t>
          </a:r>
        </a:p>
      </dgm:t>
    </dgm:pt>
    <dgm:pt modelId="{BB8C79AF-8C07-4A25-93BC-5E917D36956E}" type="parTrans" cxnId="{A46D07FE-58E1-4639-B91F-CBF05B304A7A}">
      <dgm:prSet/>
      <dgm:spPr>
        <a:ln>
          <a:solidFill>
            <a:schemeClr val="tx1"/>
          </a:solidFill>
        </a:ln>
      </dgm:spPr>
      <dgm:t>
        <a:bodyPr/>
        <a:lstStyle/>
        <a:p>
          <a:endParaRPr lang="en-US"/>
        </a:p>
      </dgm:t>
    </dgm:pt>
    <dgm:pt modelId="{8ECF7664-AF58-4308-A344-E1FAD44FB10A}" type="sibTrans" cxnId="{A46D07FE-58E1-4639-B91F-CBF05B304A7A}">
      <dgm:prSet/>
      <dgm:spPr/>
      <dgm:t>
        <a:bodyPr/>
        <a:lstStyle/>
        <a:p>
          <a:endParaRPr lang="en-US"/>
        </a:p>
      </dgm:t>
    </dgm:pt>
    <dgm:pt modelId="{2F192D4B-F375-489F-8536-BF3704630449}">
      <dgm:prSet phldrT="[Text]" custT="1"/>
      <dgm:spPr>
        <a:solidFill>
          <a:schemeClr val="tx1"/>
        </a:solidFill>
      </dgm:spPr>
      <dgm:t>
        <a:bodyPr/>
        <a:lstStyle/>
        <a:p>
          <a:r>
            <a:rPr lang="en-US" sz="1100" b="1" dirty="0">
              <a:latin typeface="Open Sans" pitchFamily="2" charset="0"/>
              <a:ea typeface="Open Sans" pitchFamily="2" charset="0"/>
              <a:cs typeface="Open Sans" pitchFamily="2" charset="0"/>
            </a:rPr>
            <a:t>Financial Aid</a:t>
          </a:r>
        </a:p>
      </dgm:t>
    </dgm:pt>
    <dgm:pt modelId="{3CEA7AAD-BFF8-4017-8CD3-BD8B5A17568D}" type="parTrans" cxnId="{1A56CF36-672A-47E9-87A6-9360098F11EB}">
      <dgm:prSet/>
      <dgm:spPr>
        <a:ln>
          <a:solidFill>
            <a:schemeClr val="tx1"/>
          </a:solidFill>
        </a:ln>
      </dgm:spPr>
      <dgm:t>
        <a:bodyPr/>
        <a:lstStyle/>
        <a:p>
          <a:endParaRPr lang="en-US"/>
        </a:p>
      </dgm:t>
    </dgm:pt>
    <dgm:pt modelId="{9DA70C04-CB09-45CA-BA06-B6DC0FB0E39C}" type="sibTrans" cxnId="{1A56CF36-672A-47E9-87A6-9360098F11EB}">
      <dgm:prSet/>
      <dgm:spPr/>
      <dgm:t>
        <a:bodyPr/>
        <a:lstStyle/>
        <a:p>
          <a:endParaRPr lang="en-US"/>
        </a:p>
      </dgm:t>
    </dgm:pt>
    <dgm:pt modelId="{48F572A2-82F1-46A0-8722-85240CC63A43}" type="pres">
      <dgm:prSet presAssocID="{308E15DF-EF76-41F8-B6AE-F2CD965E7007}" presName="cycle" presStyleCnt="0">
        <dgm:presLayoutVars>
          <dgm:chMax val="1"/>
          <dgm:dir/>
          <dgm:animLvl val="ctr"/>
          <dgm:resizeHandles val="exact"/>
        </dgm:presLayoutVars>
      </dgm:prSet>
      <dgm:spPr/>
    </dgm:pt>
    <dgm:pt modelId="{928C77D1-8B18-4CB3-98A4-2458B4A03E85}" type="pres">
      <dgm:prSet presAssocID="{A6829475-783A-4A8E-8C86-DAAB6A4BDF55}" presName="centerShape" presStyleLbl="node0" presStyleIdx="0" presStyleCnt="1"/>
      <dgm:spPr/>
    </dgm:pt>
    <dgm:pt modelId="{63C355C3-F825-4C5E-811C-DEFE728118C9}" type="pres">
      <dgm:prSet presAssocID="{ED95A889-DF71-444C-A2B7-170D22D88A42}" presName="Name9" presStyleLbl="parChTrans1D2" presStyleIdx="0" presStyleCnt="5"/>
      <dgm:spPr/>
    </dgm:pt>
    <dgm:pt modelId="{1137D785-DD5F-42CF-B359-15CEDD32F00F}" type="pres">
      <dgm:prSet presAssocID="{ED95A889-DF71-444C-A2B7-170D22D88A42}" presName="connTx" presStyleLbl="parChTrans1D2" presStyleIdx="0" presStyleCnt="5"/>
      <dgm:spPr/>
    </dgm:pt>
    <dgm:pt modelId="{DFCCC413-8655-46EF-9E5F-BC7306E77553}" type="pres">
      <dgm:prSet presAssocID="{1ADE6847-E3E5-414E-A925-06152E7E2395}" presName="node" presStyleLbl="node1" presStyleIdx="0" presStyleCnt="5">
        <dgm:presLayoutVars>
          <dgm:bulletEnabled val="1"/>
        </dgm:presLayoutVars>
      </dgm:prSet>
      <dgm:spPr/>
    </dgm:pt>
    <dgm:pt modelId="{9BEAF997-5570-4341-B94A-A4692ED2B74B}" type="pres">
      <dgm:prSet presAssocID="{3EE64CD8-F99E-49CD-BBBB-12AF443FFE40}" presName="Name9" presStyleLbl="parChTrans1D2" presStyleIdx="1" presStyleCnt="5"/>
      <dgm:spPr/>
    </dgm:pt>
    <dgm:pt modelId="{01A2C056-831B-4BD5-9D58-B2F22EF25158}" type="pres">
      <dgm:prSet presAssocID="{3EE64CD8-F99E-49CD-BBBB-12AF443FFE40}" presName="connTx" presStyleLbl="parChTrans1D2" presStyleIdx="1" presStyleCnt="5"/>
      <dgm:spPr/>
    </dgm:pt>
    <dgm:pt modelId="{A94F40A0-A5F9-4B7A-8AEB-C7A74FEB5E4F}" type="pres">
      <dgm:prSet presAssocID="{FCF83749-8746-4743-98A6-ABA7FF8D3A5B}" presName="node" presStyleLbl="node1" presStyleIdx="1" presStyleCnt="5" custRadScaleRad="104523" custRadScaleInc="-18847">
        <dgm:presLayoutVars>
          <dgm:bulletEnabled val="1"/>
        </dgm:presLayoutVars>
      </dgm:prSet>
      <dgm:spPr/>
    </dgm:pt>
    <dgm:pt modelId="{870C365A-87E3-47DF-8F9F-94EEECB26FFE}" type="pres">
      <dgm:prSet presAssocID="{AD394AFA-D2AD-4FA4-995D-D37C227C46B7}" presName="Name9" presStyleLbl="parChTrans1D2" presStyleIdx="2" presStyleCnt="5"/>
      <dgm:spPr/>
    </dgm:pt>
    <dgm:pt modelId="{AF1D5DBD-30FA-45EE-838C-F6832E6EB9E6}" type="pres">
      <dgm:prSet presAssocID="{AD394AFA-D2AD-4FA4-995D-D37C227C46B7}" presName="connTx" presStyleLbl="parChTrans1D2" presStyleIdx="2" presStyleCnt="5"/>
      <dgm:spPr/>
    </dgm:pt>
    <dgm:pt modelId="{8A2B5AD7-7419-46AC-91C7-A3E0DD65DA59}" type="pres">
      <dgm:prSet presAssocID="{53E1568E-D321-49FA-851F-8A56F0917B83}" presName="node" presStyleLbl="node1" presStyleIdx="2" presStyleCnt="5">
        <dgm:presLayoutVars>
          <dgm:bulletEnabled val="1"/>
        </dgm:presLayoutVars>
      </dgm:prSet>
      <dgm:spPr/>
    </dgm:pt>
    <dgm:pt modelId="{CF250D0F-A775-476A-953A-EB0238EEF6AF}" type="pres">
      <dgm:prSet presAssocID="{BB8C79AF-8C07-4A25-93BC-5E917D36956E}" presName="Name9" presStyleLbl="parChTrans1D2" presStyleIdx="3" presStyleCnt="5"/>
      <dgm:spPr/>
    </dgm:pt>
    <dgm:pt modelId="{5459179C-241F-451C-91EF-15646775E073}" type="pres">
      <dgm:prSet presAssocID="{BB8C79AF-8C07-4A25-93BC-5E917D36956E}" presName="connTx" presStyleLbl="parChTrans1D2" presStyleIdx="3" presStyleCnt="5"/>
      <dgm:spPr/>
    </dgm:pt>
    <dgm:pt modelId="{8BA21380-B93E-444D-8358-C8514C48C8CB}" type="pres">
      <dgm:prSet presAssocID="{45946C63-4817-418D-833E-971D83064F3D}" presName="node" presStyleLbl="node1" presStyleIdx="3" presStyleCnt="5">
        <dgm:presLayoutVars>
          <dgm:bulletEnabled val="1"/>
        </dgm:presLayoutVars>
      </dgm:prSet>
      <dgm:spPr/>
    </dgm:pt>
    <dgm:pt modelId="{4C842609-AF90-4E74-8C62-1CBF87D6277F}" type="pres">
      <dgm:prSet presAssocID="{3CEA7AAD-BFF8-4017-8CD3-BD8B5A17568D}" presName="Name9" presStyleLbl="parChTrans1D2" presStyleIdx="4" presStyleCnt="5"/>
      <dgm:spPr/>
    </dgm:pt>
    <dgm:pt modelId="{113888B4-B19E-45DD-A87E-4D0B52F8CFB2}" type="pres">
      <dgm:prSet presAssocID="{3CEA7AAD-BFF8-4017-8CD3-BD8B5A17568D}" presName="connTx" presStyleLbl="parChTrans1D2" presStyleIdx="4" presStyleCnt="5"/>
      <dgm:spPr/>
    </dgm:pt>
    <dgm:pt modelId="{0781F799-76F6-4FB2-9368-32F8B7FC53B8}" type="pres">
      <dgm:prSet presAssocID="{2F192D4B-F375-489F-8536-BF3704630449}" presName="node" presStyleLbl="node1" presStyleIdx="4" presStyleCnt="5">
        <dgm:presLayoutVars>
          <dgm:bulletEnabled val="1"/>
        </dgm:presLayoutVars>
      </dgm:prSet>
      <dgm:spPr/>
    </dgm:pt>
  </dgm:ptLst>
  <dgm:cxnLst>
    <dgm:cxn modelId="{E6900D02-C932-47CE-8C26-07D7D63B44AC}" type="presOf" srcId="{3CEA7AAD-BFF8-4017-8CD3-BD8B5A17568D}" destId="{113888B4-B19E-45DD-A87E-4D0B52F8CFB2}" srcOrd="1" destOrd="0" presId="urn:microsoft.com/office/officeart/2005/8/layout/radial1"/>
    <dgm:cxn modelId="{6F5DF916-A462-4752-BB73-69F3A9BBB747}" type="presOf" srcId="{A6829475-783A-4A8E-8C86-DAAB6A4BDF55}" destId="{928C77D1-8B18-4CB3-98A4-2458B4A03E85}" srcOrd="0" destOrd="0" presId="urn:microsoft.com/office/officeart/2005/8/layout/radial1"/>
    <dgm:cxn modelId="{AB43C31A-3017-4E3C-9096-A12BCD727E6F}" type="presOf" srcId="{BB8C79AF-8C07-4A25-93BC-5E917D36956E}" destId="{5459179C-241F-451C-91EF-15646775E073}" srcOrd="1" destOrd="0" presId="urn:microsoft.com/office/officeart/2005/8/layout/radial1"/>
    <dgm:cxn modelId="{06641B24-5430-4E79-AD87-3CC9382DAE75}" srcId="{A6829475-783A-4A8E-8C86-DAAB6A4BDF55}" destId="{1ADE6847-E3E5-414E-A925-06152E7E2395}" srcOrd="0" destOrd="0" parTransId="{ED95A889-DF71-444C-A2B7-170D22D88A42}" sibTransId="{CAFDCD74-E2E8-41F5-92D3-FD2BB4CD9CE6}"/>
    <dgm:cxn modelId="{93D33527-2598-4B11-B109-6511F2DBF486}" srcId="{A6829475-783A-4A8E-8C86-DAAB6A4BDF55}" destId="{FCF83749-8746-4743-98A6-ABA7FF8D3A5B}" srcOrd="1" destOrd="0" parTransId="{3EE64CD8-F99E-49CD-BBBB-12AF443FFE40}" sibTransId="{FA3BD083-03AC-4EAA-ABE8-62B34F9E3BC4}"/>
    <dgm:cxn modelId="{2BDF8828-9AFE-49D1-B3F7-35B6DA336AA9}" type="presOf" srcId="{3EE64CD8-F99E-49CD-BBBB-12AF443FFE40}" destId="{9BEAF997-5570-4341-B94A-A4692ED2B74B}" srcOrd="0" destOrd="0" presId="urn:microsoft.com/office/officeart/2005/8/layout/radial1"/>
    <dgm:cxn modelId="{1A56CF36-672A-47E9-87A6-9360098F11EB}" srcId="{A6829475-783A-4A8E-8C86-DAAB6A4BDF55}" destId="{2F192D4B-F375-489F-8536-BF3704630449}" srcOrd="4" destOrd="0" parTransId="{3CEA7AAD-BFF8-4017-8CD3-BD8B5A17568D}" sibTransId="{9DA70C04-CB09-45CA-BA06-B6DC0FB0E39C}"/>
    <dgm:cxn modelId="{F0B21C39-2EED-49C0-B744-3709BCDEDD96}" type="presOf" srcId="{53E1568E-D321-49FA-851F-8A56F0917B83}" destId="{8A2B5AD7-7419-46AC-91C7-A3E0DD65DA59}" srcOrd="0" destOrd="0" presId="urn:microsoft.com/office/officeart/2005/8/layout/radial1"/>
    <dgm:cxn modelId="{CDFD9C3A-0BC9-44A2-9814-ABFC07535A63}" type="presOf" srcId="{3EE64CD8-F99E-49CD-BBBB-12AF443FFE40}" destId="{01A2C056-831B-4BD5-9D58-B2F22EF25158}" srcOrd="1" destOrd="0" presId="urn:microsoft.com/office/officeart/2005/8/layout/radial1"/>
    <dgm:cxn modelId="{93C09344-D675-4096-B597-1F9838558FDF}" type="presOf" srcId="{308E15DF-EF76-41F8-B6AE-F2CD965E7007}" destId="{48F572A2-82F1-46A0-8722-85240CC63A43}" srcOrd="0" destOrd="0" presId="urn:microsoft.com/office/officeart/2005/8/layout/radial1"/>
    <dgm:cxn modelId="{29969C47-2B38-46BC-A797-C6E2D585DD1C}" type="presOf" srcId="{3CEA7AAD-BFF8-4017-8CD3-BD8B5A17568D}" destId="{4C842609-AF90-4E74-8C62-1CBF87D6277F}" srcOrd="0" destOrd="0" presId="urn:microsoft.com/office/officeart/2005/8/layout/radial1"/>
    <dgm:cxn modelId="{3EAF2A69-2A00-4410-925B-332B5A195E2B}" type="presOf" srcId="{AD394AFA-D2AD-4FA4-995D-D37C227C46B7}" destId="{AF1D5DBD-30FA-45EE-838C-F6832E6EB9E6}" srcOrd="1" destOrd="0" presId="urn:microsoft.com/office/officeart/2005/8/layout/radial1"/>
    <dgm:cxn modelId="{F85B8554-A45B-4B57-8DC3-0232F3AC237B}" type="presOf" srcId="{FCF83749-8746-4743-98A6-ABA7FF8D3A5B}" destId="{A94F40A0-A5F9-4B7A-8AEB-C7A74FEB5E4F}" srcOrd="0" destOrd="0" presId="urn:microsoft.com/office/officeart/2005/8/layout/radial1"/>
    <dgm:cxn modelId="{C2A6A055-55AE-4CB7-BA9A-022CFF67E6E8}" type="presOf" srcId="{ED95A889-DF71-444C-A2B7-170D22D88A42}" destId="{1137D785-DD5F-42CF-B359-15CEDD32F00F}" srcOrd="1" destOrd="0" presId="urn:microsoft.com/office/officeart/2005/8/layout/radial1"/>
    <dgm:cxn modelId="{65F68199-8BAB-4BE6-9B7C-F120D7380381}" type="presOf" srcId="{2F192D4B-F375-489F-8536-BF3704630449}" destId="{0781F799-76F6-4FB2-9368-32F8B7FC53B8}" srcOrd="0" destOrd="0" presId="urn:microsoft.com/office/officeart/2005/8/layout/radial1"/>
    <dgm:cxn modelId="{930C3DB8-0673-4A77-9117-3E4AD5F87452}" type="presOf" srcId="{ED95A889-DF71-444C-A2B7-170D22D88A42}" destId="{63C355C3-F825-4C5E-811C-DEFE728118C9}" srcOrd="0" destOrd="0" presId="urn:microsoft.com/office/officeart/2005/8/layout/radial1"/>
    <dgm:cxn modelId="{EAC1C4DC-52AE-475A-A2FC-A0C35CF71045}" type="presOf" srcId="{AD394AFA-D2AD-4FA4-995D-D37C227C46B7}" destId="{870C365A-87E3-47DF-8F9F-94EEECB26FFE}" srcOrd="0" destOrd="0" presId="urn:microsoft.com/office/officeart/2005/8/layout/radial1"/>
    <dgm:cxn modelId="{F9A9E9DC-438A-444E-A134-8D72E64E11E1}" srcId="{A6829475-783A-4A8E-8C86-DAAB6A4BDF55}" destId="{53E1568E-D321-49FA-851F-8A56F0917B83}" srcOrd="2" destOrd="0" parTransId="{AD394AFA-D2AD-4FA4-995D-D37C227C46B7}" sibTransId="{A7D774DE-F364-404E-B507-2182A0B30A41}"/>
    <dgm:cxn modelId="{5BFB3EDF-5C58-4EEF-BD22-9A006075B1AF}" type="presOf" srcId="{BB8C79AF-8C07-4A25-93BC-5E917D36956E}" destId="{CF250D0F-A775-476A-953A-EB0238EEF6AF}" srcOrd="0" destOrd="0" presId="urn:microsoft.com/office/officeart/2005/8/layout/radial1"/>
    <dgm:cxn modelId="{931AD4E0-1034-4641-A32D-5AE5AAA57CED}" type="presOf" srcId="{1ADE6847-E3E5-414E-A925-06152E7E2395}" destId="{DFCCC413-8655-46EF-9E5F-BC7306E77553}" srcOrd="0" destOrd="0" presId="urn:microsoft.com/office/officeart/2005/8/layout/radial1"/>
    <dgm:cxn modelId="{2177DCE5-A767-4473-A66A-9710EF57B868}" type="presOf" srcId="{45946C63-4817-418D-833E-971D83064F3D}" destId="{8BA21380-B93E-444D-8358-C8514C48C8CB}" srcOrd="0" destOrd="0" presId="urn:microsoft.com/office/officeart/2005/8/layout/radial1"/>
    <dgm:cxn modelId="{A2BDDFEF-1956-4D43-BDB1-1B8F0CE4D243}" srcId="{308E15DF-EF76-41F8-B6AE-F2CD965E7007}" destId="{A6829475-783A-4A8E-8C86-DAAB6A4BDF55}" srcOrd="0" destOrd="0" parTransId="{C8DBD505-77B3-4E2F-95FE-D1D91AFE8675}" sibTransId="{336F95D7-53D6-4108-A424-8CF48ED173F4}"/>
    <dgm:cxn modelId="{A46D07FE-58E1-4639-B91F-CBF05B304A7A}" srcId="{A6829475-783A-4A8E-8C86-DAAB6A4BDF55}" destId="{45946C63-4817-418D-833E-971D83064F3D}" srcOrd="3" destOrd="0" parTransId="{BB8C79AF-8C07-4A25-93BC-5E917D36956E}" sibTransId="{8ECF7664-AF58-4308-A344-E1FAD44FB10A}"/>
    <dgm:cxn modelId="{21877400-097E-46AF-BD51-6644145A4552}" type="presParOf" srcId="{48F572A2-82F1-46A0-8722-85240CC63A43}" destId="{928C77D1-8B18-4CB3-98A4-2458B4A03E85}" srcOrd="0" destOrd="0" presId="urn:microsoft.com/office/officeart/2005/8/layout/radial1"/>
    <dgm:cxn modelId="{2058276A-7FE5-476C-BDB0-1DFFD4CA97D8}" type="presParOf" srcId="{48F572A2-82F1-46A0-8722-85240CC63A43}" destId="{63C355C3-F825-4C5E-811C-DEFE728118C9}" srcOrd="1" destOrd="0" presId="urn:microsoft.com/office/officeart/2005/8/layout/radial1"/>
    <dgm:cxn modelId="{E63D39AB-3799-4721-8FD9-4502B5551750}" type="presParOf" srcId="{63C355C3-F825-4C5E-811C-DEFE728118C9}" destId="{1137D785-DD5F-42CF-B359-15CEDD32F00F}" srcOrd="0" destOrd="0" presId="urn:microsoft.com/office/officeart/2005/8/layout/radial1"/>
    <dgm:cxn modelId="{65C1CC8A-49E4-43CE-81F6-59BA61614B1B}" type="presParOf" srcId="{48F572A2-82F1-46A0-8722-85240CC63A43}" destId="{DFCCC413-8655-46EF-9E5F-BC7306E77553}" srcOrd="2" destOrd="0" presId="urn:microsoft.com/office/officeart/2005/8/layout/radial1"/>
    <dgm:cxn modelId="{C6F4EE57-EE97-4B89-AC9E-6DE60BDC391F}" type="presParOf" srcId="{48F572A2-82F1-46A0-8722-85240CC63A43}" destId="{9BEAF997-5570-4341-B94A-A4692ED2B74B}" srcOrd="3" destOrd="0" presId="urn:microsoft.com/office/officeart/2005/8/layout/radial1"/>
    <dgm:cxn modelId="{07316238-E5E6-4B58-9C84-6E8B5DC8B23C}" type="presParOf" srcId="{9BEAF997-5570-4341-B94A-A4692ED2B74B}" destId="{01A2C056-831B-4BD5-9D58-B2F22EF25158}" srcOrd="0" destOrd="0" presId="urn:microsoft.com/office/officeart/2005/8/layout/radial1"/>
    <dgm:cxn modelId="{59F21018-EF43-468F-B94C-DD5AE25CB555}" type="presParOf" srcId="{48F572A2-82F1-46A0-8722-85240CC63A43}" destId="{A94F40A0-A5F9-4B7A-8AEB-C7A74FEB5E4F}" srcOrd="4" destOrd="0" presId="urn:microsoft.com/office/officeart/2005/8/layout/radial1"/>
    <dgm:cxn modelId="{475519F3-266F-4E39-A5EA-D32C4923F971}" type="presParOf" srcId="{48F572A2-82F1-46A0-8722-85240CC63A43}" destId="{870C365A-87E3-47DF-8F9F-94EEECB26FFE}" srcOrd="5" destOrd="0" presId="urn:microsoft.com/office/officeart/2005/8/layout/radial1"/>
    <dgm:cxn modelId="{AF39A5C4-4468-4489-811D-380E529CC0D9}" type="presParOf" srcId="{870C365A-87E3-47DF-8F9F-94EEECB26FFE}" destId="{AF1D5DBD-30FA-45EE-838C-F6832E6EB9E6}" srcOrd="0" destOrd="0" presId="urn:microsoft.com/office/officeart/2005/8/layout/radial1"/>
    <dgm:cxn modelId="{FB866F96-7BC9-4298-BE99-06C9BC1DA6E1}" type="presParOf" srcId="{48F572A2-82F1-46A0-8722-85240CC63A43}" destId="{8A2B5AD7-7419-46AC-91C7-A3E0DD65DA59}" srcOrd="6" destOrd="0" presId="urn:microsoft.com/office/officeart/2005/8/layout/radial1"/>
    <dgm:cxn modelId="{3B943DB6-215B-4409-BB9A-7E1AB6F196AE}" type="presParOf" srcId="{48F572A2-82F1-46A0-8722-85240CC63A43}" destId="{CF250D0F-A775-476A-953A-EB0238EEF6AF}" srcOrd="7" destOrd="0" presId="urn:microsoft.com/office/officeart/2005/8/layout/radial1"/>
    <dgm:cxn modelId="{7DEEB5CB-1B6D-46B7-A71F-A29CE78CDF66}" type="presParOf" srcId="{CF250D0F-A775-476A-953A-EB0238EEF6AF}" destId="{5459179C-241F-451C-91EF-15646775E073}" srcOrd="0" destOrd="0" presId="urn:microsoft.com/office/officeart/2005/8/layout/radial1"/>
    <dgm:cxn modelId="{A25435FE-2BB8-4B74-BFC6-26A166AA2DB8}" type="presParOf" srcId="{48F572A2-82F1-46A0-8722-85240CC63A43}" destId="{8BA21380-B93E-444D-8358-C8514C48C8CB}" srcOrd="8" destOrd="0" presId="urn:microsoft.com/office/officeart/2005/8/layout/radial1"/>
    <dgm:cxn modelId="{2AF50D4B-7B4A-4EB9-BBB2-452733E54380}" type="presParOf" srcId="{48F572A2-82F1-46A0-8722-85240CC63A43}" destId="{4C842609-AF90-4E74-8C62-1CBF87D6277F}" srcOrd="9" destOrd="0" presId="urn:microsoft.com/office/officeart/2005/8/layout/radial1"/>
    <dgm:cxn modelId="{23786EAF-483B-43BB-B89D-2F8DB505D365}" type="presParOf" srcId="{4C842609-AF90-4E74-8C62-1CBF87D6277F}" destId="{113888B4-B19E-45DD-A87E-4D0B52F8CFB2}" srcOrd="0" destOrd="0" presId="urn:microsoft.com/office/officeart/2005/8/layout/radial1"/>
    <dgm:cxn modelId="{212514D2-C8BE-44AF-9E71-1D7B3F14DC92}" type="presParOf" srcId="{48F572A2-82F1-46A0-8722-85240CC63A43}" destId="{0781F799-76F6-4FB2-9368-32F8B7FC53B8}" srcOrd="10"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08E15DF-EF76-41F8-B6AE-F2CD965E7007}"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US"/>
        </a:p>
      </dgm:t>
    </dgm:pt>
    <dgm:pt modelId="{A6829475-783A-4A8E-8C86-DAAB6A4BDF55}">
      <dgm:prSet phldrT="[Text]" custT="1"/>
      <dgm:spPr>
        <a:solidFill>
          <a:srgbClr val="D40A0F"/>
        </a:solidFill>
      </dgm:spPr>
      <dgm:t>
        <a:bodyPr/>
        <a:lstStyle/>
        <a:p>
          <a:r>
            <a:rPr lang="en-US" sz="800" b="1" dirty="0">
              <a:latin typeface="Open Sans" pitchFamily="2" charset="0"/>
              <a:ea typeface="Open Sans" pitchFamily="2" charset="0"/>
              <a:cs typeface="Open Sans" pitchFamily="2" charset="0"/>
            </a:rPr>
            <a:t>Independence &amp; Transition</a:t>
          </a:r>
        </a:p>
      </dgm:t>
    </dgm:pt>
    <dgm:pt modelId="{C8DBD505-77B3-4E2F-95FE-D1D91AFE8675}" type="parTrans" cxnId="{A2BDDFEF-1956-4D43-BDB1-1B8F0CE4D243}">
      <dgm:prSet/>
      <dgm:spPr/>
      <dgm:t>
        <a:bodyPr/>
        <a:lstStyle/>
        <a:p>
          <a:endParaRPr lang="en-US"/>
        </a:p>
      </dgm:t>
    </dgm:pt>
    <dgm:pt modelId="{336F95D7-53D6-4108-A424-8CF48ED173F4}" type="sibTrans" cxnId="{A2BDDFEF-1956-4D43-BDB1-1B8F0CE4D243}">
      <dgm:prSet/>
      <dgm:spPr/>
      <dgm:t>
        <a:bodyPr/>
        <a:lstStyle/>
        <a:p>
          <a:endParaRPr lang="en-US"/>
        </a:p>
      </dgm:t>
    </dgm:pt>
    <dgm:pt modelId="{1ADE6847-E3E5-414E-A925-06152E7E2395}">
      <dgm:prSet phldrT="[Text]" custT="1"/>
      <dgm:spPr>
        <a:solidFill>
          <a:schemeClr val="tx1"/>
        </a:solidFill>
      </dgm:spPr>
      <dgm:t>
        <a:bodyPr/>
        <a:lstStyle/>
        <a:p>
          <a:pPr rtl="0"/>
          <a:r>
            <a:rPr lang="en-US" sz="900" b="1" dirty="0">
              <a:latin typeface="Open Sans" pitchFamily="2" charset="0"/>
              <a:ea typeface="Open Sans" pitchFamily="2" charset="0"/>
              <a:cs typeface="Open Sans" pitchFamily="2" charset="0"/>
            </a:rPr>
            <a:t>Managing time, money, health, etc.</a:t>
          </a:r>
        </a:p>
      </dgm:t>
    </dgm:pt>
    <dgm:pt modelId="{ED95A889-DF71-444C-A2B7-170D22D88A42}" type="parTrans" cxnId="{06641B24-5430-4E79-AD87-3CC9382DAE75}">
      <dgm:prSet/>
      <dgm:spPr>
        <a:ln>
          <a:solidFill>
            <a:schemeClr val="tx1"/>
          </a:solidFill>
        </a:ln>
      </dgm:spPr>
      <dgm:t>
        <a:bodyPr/>
        <a:lstStyle/>
        <a:p>
          <a:endParaRPr lang="en-US"/>
        </a:p>
      </dgm:t>
    </dgm:pt>
    <dgm:pt modelId="{CAFDCD74-E2E8-41F5-92D3-FD2BB4CD9CE6}" type="sibTrans" cxnId="{06641B24-5430-4E79-AD87-3CC9382DAE75}">
      <dgm:prSet/>
      <dgm:spPr/>
      <dgm:t>
        <a:bodyPr/>
        <a:lstStyle/>
        <a:p>
          <a:endParaRPr lang="en-US"/>
        </a:p>
      </dgm:t>
    </dgm:pt>
    <dgm:pt modelId="{FCF83749-8746-4743-98A6-ABA7FF8D3A5B}">
      <dgm:prSet phldrT="[Text]" custT="1"/>
      <dgm:spPr>
        <a:solidFill>
          <a:schemeClr val="tx1"/>
        </a:solidFill>
      </dgm:spPr>
      <dgm:t>
        <a:bodyPr/>
        <a:lstStyle/>
        <a:p>
          <a:r>
            <a:rPr lang="en-US" sz="1100" b="1" dirty="0">
              <a:latin typeface="Open Sans" pitchFamily="2" charset="0"/>
              <a:ea typeface="Open Sans" pitchFamily="2" charset="0"/>
              <a:cs typeface="Open Sans" pitchFamily="2" charset="0"/>
            </a:rPr>
            <a:t>Treated as adults</a:t>
          </a:r>
        </a:p>
      </dgm:t>
    </dgm:pt>
    <dgm:pt modelId="{3EE64CD8-F99E-49CD-BBBB-12AF443FFE40}" type="parTrans" cxnId="{93D33527-2598-4B11-B109-6511F2DBF486}">
      <dgm:prSet/>
      <dgm:spPr>
        <a:ln>
          <a:solidFill>
            <a:schemeClr val="tx1"/>
          </a:solidFill>
        </a:ln>
      </dgm:spPr>
      <dgm:t>
        <a:bodyPr/>
        <a:lstStyle/>
        <a:p>
          <a:endParaRPr lang="en-US"/>
        </a:p>
      </dgm:t>
    </dgm:pt>
    <dgm:pt modelId="{FA3BD083-03AC-4EAA-ABE8-62B34F9E3BC4}" type="sibTrans" cxnId="{93D33527-2598-4B11-B109-6511F2DBF486}">
      <dgm:prSet/>
      <dgm:spPr/>
      <dgm:t>
        <a:bodyPr/>
        <a:lstStyle/>
        <a:p>
          <a:endParaRPr lang="en-US"/>
        </a:p>
      </dgm:t>
    </dgm:pt>
    <dgm:pt modelId="{53E1568E-D321-49FA-851F-8A56F0917B83}">
      <dgm:prSet phldrT="[Text]" custT="1"/>
      <dgm:spPr>
        <a:solidFill>
          <a:schemeClr val="tx1"/>
        </a:solidFill>
      </dgm:spPr>
      <dgm:t>
        <a:bodyPr/>
        <a:lstStyle/>
        <a:p>
          <a:r>
            <a:rPr lang="en-US" sz="1100" b="1" dirty="0">
              <a:latin typeface="Open Sans" pitchFamily="2" charset="0"/>
              <a:ea typeface="Open Sans" pitchFamily="2" charset="0"/>
              <a:cs typeface="Open Sans" pitchFamily="2" charset="0"/>
            </a:rPr>
            <a:t>FERPA</a:t>
          </a:r>
        </a:p>
      </dgm:t>
    </dgm:pt>
    <dgm:pt modelId="{AD394AFA-D2AD-4FA4-995D-D37C227C46B7}" type="parTrans" cxnId="{F9A9E9DC-438A-444E-A134-8D72E64E11E1}">
      <dgm:prSet/>
      <dgm:spPr>
        <a:ln>
          <a:solidFill>
            <a:schemeClr val="tx1"/>
          </a:solidFill>
        </a:ln>
      </dgm:spPr>
      <dgm:t>
        <a:bodyPr/>
        <a:lstStyle/>
        <a:p>
          <a:endParaRPr lang="en-US"/>
        </a:p>
      </dgm:t>
    </dgm:pt>
    <dgm:pt modelId="{A7D774DE-F364-404E-B507-2182A0B30A41}" type="sibTrans" cxnId="{F9A9E9DC-438A-444E-A134-8D72E64E11E1}">
      <dgm:prSet/>
      <dgm:spPr/>
      <dgm:t>
        <a:bodyPr/>
        <a:lstStyle/>
        <a:p>
          <a:endParaRPr lang="en-US"/>
        </a:p>
      </dgm:t>
    </dgm:pt>
    <dgm:pt modelId="{45946C63-4817-418D-833E-971D83064F3D}">
      <dgm:prSet phldrT="[Text]" custT="1"/>
      <dgm:spPr>
        <a:solidFill>
          <a:schemeClr val="tx1"/>
        </a:solidFill>
      </dgm:spPr>
      <dgm:t>
        <a:bodyPr/>
        <a:lstStyle/>
        <a:p>
          <a:r>
            <a:rPr lang="en-US" sz="1100" b="1" dirty="0">
              <a:latin typeface="Open Sans" pitchFamily="2" charset="0"/>
              <a:ea typeface="Open Sans" pitchFamily="2" charset="0"/>
              <a:cs typeface="Open Sans" pitchFamily="2" charset="0"/>
            </a:rPr>
            <a:t>Large campus size</a:t>
          </a:r>
        </a:p>
      </dgm:t>
    </dgm:pt>
    <dgm:pt modelId="{BB8C79AF-8C07-4A25-93BC-5E917D36956E}" type="parTrans" cxnId="{A46D07FE-58E1-4639-B91F-CBF05B304A7A}">
      <dgm:prSet/>
      <dgm:spPr>
        <a:ln>
          <a:solidFill>
            <a:schemeClr val="tx1"/>
          </a:solidFill>
        </a:ln>
      </dgm:spPr>
      <dgm:t>
        <a:bodyPr/>
        <a:lstStyle/>
        <a:p>
          <a:endParaRPr lang="en-US"/>
        </a:p>
      </dgm:t>
    </dgm:pt>
    <dgm:pt modelId="{8ECF7664-AF58-4308-A344-E1FAD44FB10A}" type="sibTrans" cxnId="{A46D07FE-58E1-4639-B91F-CBF05B304A7A}">
      <dgm:prSet/>
      <dgm:spPr/>
      <dgm:t>
        <a:bodyPr/>
        <a:lstStyle/>
        <a:p>
          <a:endParaRPr lang="en-US"/>
        </a:p>
      </dgm:t>
    </dgm:pt>
    <dgm:pt modelId="{2F192D4B-F375-489F-8536-BF3704630449}">
      <dgm:prSet phldrT="[Text]" custT="1"/>
      <dgm:spPr>
        <a:solidFill>
          <a:schemeClr val="tx1"/>
        </a:solidFill>
      </dgm:spPr>
      <dgm:t>
        <a:bodyPr/>
        <a:lstStyle/>
        <a:p>
          <a:r>
            <a:rPr lang="en-US" sz="800" b="1" dirty="0">
              <a:latin typeface="Open Sans" pitchFamily="2" charset="0"/>
              <a:ea typeface="Open Sans" pitchFamily="2" charset="0"/>
              <a:cs typeface="Open Sans" pitchFamily="2" charset="0"/>
            </a:rPr>
            <a:t>Homesickness</a:t>
          </a:r>
        </a:p>
      </dgm:t>
    </dgm:pt>
    <dgm:pt modelId="{3CEA7AAD-BFF8-4017-8CD3-BD8B5A17568D}" type="parTrans" cxnId="{1A56CF36-672A-47E9-87A6-9360098F11EB}">
      <dgm:prSet/>
      <dgm:spPr>
        <a:ln>
          <a:solidFill>
            <a:schemeClr val="tx1"/>
          </a:solidFill>
        </a:ln>
      </dgm:spPr>
      <dgm:t>
        <a:bodyPr/>
        <a:lstStyle/>
        <a:p>
          <a:endParaRPr lang="en-US"/>
        </a:p>
      </dgm:t>
    </dgm:pt>
    <dgm:pt modelId="{9DA70C04-CB09-45CA-BA06-B6DC0FB0E39C}" type="sibTrans" cxnId="{1A56CF36-672A-47E9-87A6-9360098F11EB}">
      <dgm:prSet/>
      <dgm:spPr/>
      <dgm:t>
        <a:bodyPr/>
        <a:lstStyle/>
        <a:p>
          <a:endParaRPr lang="en-US"/>
        </a:p>
      </dgm:t>
    </dgm:pt>
    <dgm:pt modelId="{076922B3-C3D1-4ED5-A7AF-10B394DBCB49}">
      <dgm:prSet phldrT="[Text]"/>
      <dgm:spPr>
        <a:solidFill>
          <a:schemeClr val="tx1"/>
        </a:solidFill>
      </dgm:spPr>
      <dgm:t>
        <a:bodyPr/>
        <a:lstStyle/>
        <a:p>
          <a:r>
            <a:rPr lang="en-US" b="1" dirty="0">
              <a:latin typeface="Tahoma"/>
              <a:ea typeface="Tahoma"/>
              <a:cs typeface="Tahoma"/>
            </a:rPr>
            <a:t>Alcohol and drug choices/ Peer pressure</a:t>
          </a:r>
        </a:p>
      </dgm:t>
    </dgm:pt>
    <dgm:pt modelId="{51885359-3ADC-4272-A94C-B4352BB192FA}" type="parTrans" cxnId="{51DA0204-3B93-461F-96DE-B28D869D28D7}">
      <dgm:prSet/>
      <dgm:spPr>
        <a:ln>
          <a:solidFill>
            <a:schemeClr val="tx1"/>
          </a:solidFill>
        </a:ln>
      </dgm:spPr>
      <dgm:t>
        <a:bodyPr/>
        <a:lstStyle/>
        <a:p>
          <a:endParaRPr lang="en-US"/>
        </a:p>
      </dgm:t>
    </dgm:pt>
    <dgm:pt modelId="{4B244E58-6D97-4DAC-ADFC-9C9EA593C7DD}" type="sibTrans" cxnId="{51DA0204-3B93-461F-96DE-B28D869D28D7}">
      <dgm:prSet/>
      <dgm:spPr/>
      <dgm:t>
        <a:bodyPr/>
        <a:lstStyle/>
        <a:p>
          <a:endParaRPr lang="en-US"/>
        </a:p>
      </dgm:t>
    </dgm:pt>
    <dgm:pt modelId="{741023B8-4127-4450-BDEB-8158E64E109A}">
      <dgm:prSet phldr="0"/>
      <dgm:spPr/>
      <dgm:t>
        <a:bodyPr/>
        <a:lstStyle/>
        <a:p>
          <a:pPr rtl="0"/>
          <a:r>
            <a:rPr lang="en-US" b="1" dirty="0">
              <a:latin typeface="Tahoma"/>
              <a:ea typeface="Tahoma"/>
              <a:cs typeface="Tahoma"/>
            </a:rPr>
            <a:t>Mental Health</a:t>
          </a:r>
        </a:p>
      </dgm:t>
    </dgm:pt>
    <dgm:pt modelId="{640B12DD-39A8-4485-A5A7-E7C7DECED98C}" type="parTrans" cxnId="{77675A80-9B56-4BD1-A07D-E6F696718952}">
      <dgm:prSet/>
      <dgm:spPr/>
      <dgm:t>
        <a:bodyPr/>
        <a:lstStyle/>
        <a:p>
          <a:endParaRPr lang="en-US"/>
        </a:p>
      </dgm:t>
    </dgm:pt>
    <dgm:pt modelId="{040338BE-24BD-41A8-B36E-E00400E5D65A}" type="sibTrans" cxnId="{77675A80-9B56-4BD1-A07D-E6F696718952}">
      <dgm:prSet/>
      <dgm:spPr/>
      <dgm:t>
        <a:bodyPr/>
        <a:lstStyle/>
        <a:p>
          <a:endParaRPr lang="en-US"/>
        </a:p>
      </dgm:t>
    </dgm:pt>
    <dgm:pt modelId="{48F572A2-82F1-46A0-8722-85240CC63A43}" type="pres">
      <dgm:prSet presAssocID="{308E15DF-EF76-41F8-B6AE-F2CD965E7007}" presName="cycle" presStyleCnt="0">
        <dgm:presLayoutVars>
          <dgm:chMax val="1"/>
          <dgm:dir/>
          <dgm:animLvl val="ctr"/>
          <dgm:resizeHandles val="exact"/>
        </dgm:presLayoutVars>
      </dgm:prSet>
      <dgm:spPr/>
    </dgm:pt>
    <dgm:pt modelId="{928C77D1-8B18-4CB3-98A4-2458B4A03E85}" type="pres">
      <dgm:prSet presAssocID="{A6829475-783A-4A8E-8C86-DAAB6A4BDF55}" presName="centerShape" presStyleLbl="node0" presStyleIdx="0" presStyleCnt="1"/>
      <dgm:spPr/>
    </dgm:pt>
    <dgm:pt modelId="{63C355C3-F825-4C5E-811C-DEFE728118C9}" type="pres">
      <dgm:prSet presAssocID="{ED95A889-DF71-444C-A2B7-170D22D88A42}" presName="Name9" presStyleLbl="parChTrans1D2" presStyleIdx="0" presStyleCnt="7"/>
      <dgm:spPr/>
    </dgm:pt>
    <dgm:pt modelId="{1137D785-DD5F-42CF-B359-15CEDD32F00F}" type="pres">
      <dgm:prSet presAssocID="{ED95A889-DF71-444C-A2B7-170D22D88A42}" presName="connTx" presStyleLbl="parChTrans1D2" presStyleIdx="0" presStyleCnt="7"/>
      <dgm:spPr/>
    </dgm:pt>
    <dgm:pt modelId="{DFCCC413-8655-46EF-9E5F-BC7306E77553}" type="pres">
      <dgm:prSet presAssocID="{1ADE6847-E3E5-414E-A925-06152E7E2395}" presName="node" presStyleLbl="node1" presStyleIdx="0" presStyleCnt="7">
        <dgm:presLayoutVars>
          <dgm:bulletEnabled val="1"/>
        </dgm:presLayoutVars>
      </dgm:prSet>
      <dgm:spPr/>
    </dgm:pt>
    <dgm:pt modelId="{9BEAF997-5570-4341-B94A-A4692ED2B74B}" type="pres">
      <dgm:prSet presAssocID="{3EE64CD8-F99E-49CD-BBBB-12AF443FFE40}" presName="Name9" presStyleLbl="parChTrans1D2" presStyleIdx="1" presStyleCnt="7"/>
      <dgm:spPr/>
    </dgm:pt>
    <dgm:pt modelId="{01A2C056-831B-4BD5-9D58-B2F22EF25158}" type="pres">
      <dgm:prSet presAssocID="{3EE64CD8-F99E-49CD-BBBB-12AF443FFE40}" presName="connTx" presStyleLbl="parChTrans1D2" presStyleIdx="1" presStyleCnt="7"/>
      <dgm:spPr/>
    </dgm:pt>
    <dgm:pt modelId="{A94F40A0-A5F9-4B7A-8AEB-C7A74FEB5E4F}" type="pres">
      <dgm:prSet presAssocID="{FCF83749-8746-4743-98A6-ABA7FF8D3A5B}" presName="node" presStyleLbl="node1" presStyleIdx="1" presStyleCnt="7">
        <dgm:presLayoutVars>
          <dgm:bulletEnabled val="1"/>
        </dgm:presLayoutVars>
      </dgm:prSet>
      <dgm:spPr/>
    </dgm:pt>
    <dgm:pt modelId="{870C365A-87E3-47DF-8F9F-94EEECB26FFE}" type="pres">
      <dgm:prSet presAssocID="{AD394AFA-D2AD-4FA4-995D-D37C227C46B7}" presName="Name9" presStyleLbl="parChTrans1D2" presStyleIdx="2" presStyleCnt="7"/>
      <dgm:spPr/>
    </dgm:pt>
    <dgm:pt modelId="{AF1D5DBD-30FA-45EE-838C-F6832E6EB9E6}" type="pres">
      <dgm:prSet presAssocID="{AD394AFA-D2AD-4FA4-995D-D37C227C46B7}" presName="connTx" presStyleLbl="parChTrans1D2" presStyleIdx="2" presStyleCnt="7"/>
      <dgm:spPr/>
    </dgm:pt>
    <dgm:pt modelId="{8A2B5AD7-7419-46AC-91C7-A3E0DD65DA59}" type="pres">
      <dgm:prSet presAssocID="{53E1568E-D321-49FA-851F-8A56F0917B83}" presName="node" presStyleLbl="node1" presStyleIdx="2" presStyleCnt="7">
        <dgm:presLayoutVars>
          <dgm:bulletEnabled val="1"/>
        </dgm:presLayoutVars>
      </dgm:prSet>
      <dgm:spPr/>
    </dgm:pt>
    <dgm:pt modelId="{CF250D0F-A775-476A-953A-EB0238EEF6AF}" type="pres">
      <dgm:prSet presAssocID="{BB8C79AF-8C07-4A25-93BC-5E917D36956E}" presName="Name9" presStyleLbl="parChTrans1D2" presStyleIdx="3" presStyleCnt="7"/>
      <dgm:spPr/>
    </dgm:pt>
    <dgm:pt modelId="{5459179C-241F-451C-91EF-15646775E073}" type="pres">
      <dgm:prSet presAssocID="{BB8C79AF-8C07-4A25-93BC-5E917D36956E}" presName="connTx" presStyleLbl="parChTrans1D2" presStyleIdx="3" presStyleCnt="7"/>
      <dgm:spPr/>
    </dgm:pt>
    <dgm:pt modelId="{8BA21380-B93E-444D-8358-C8514C48C8CB}" type="pres">
      <dgm:prSet presAssocID="{45946C63-4817-418D-833E-971D83064F3D}" presName="node" presStyleLbl="node1" presStyleIdx="3" presStyleCnt="7">
        <dgm:presLayoutVars>
          <dgm:bulletEnabled val="1"/>
        </dgm:presLayoutVars>
      </dgm:prSet>
      <dgm:spPr/>
    </dgm:pt>
    <dgm:pt modelId="{4C842609-AF90-4E74-8C62-1CBF87D6277F}" type="pres">
      <dgm:prSet presAssocID="{3CEA7AAD-BFF8-4017-8CD3-BD8B5A17568D}" presName="Name9" presStyleLbl="parChTrans1D2" presStyleIdx="4" presStyleCnt="7"/>
      <dgm:spPr/>
    </dgm:pt>
    <dgm:pt modelId="{113888B4-B19E-45DD-A87E-4D0B52F8CFB2}" type="pres">
      <dgm:prSet presAssocID="{3CEA7AAD-BFF8-4017-8CD3-BD8B5A17568D}" presName="connTx" presStyleLbl="parChTrans1D2" presStyleIdx="4" presStyleCnt="7"/>
      <dgm:spPr/>
    </dgm:pt>
    <dgm:pt modelId="{0781F799-76F6-4FB2-9368-32F8B7FC53B8}" type="pres">
      <dgm:prSet presAssocID="{2F192D4B-F375-489F-8536-BF3704630449}" presName="node" presStyleLbl="node1" presStyleIdx="4" presStyleCnt="7">
        <dgm:presLayoutVars>
          <dgm:bulletEnabled val="1"/>
        </dgm:presLayoutVars>
      </dgm:prSet>
      <dgm:spPr/>
    </dgm:pt>
    <dgm:pt modelId="{015E190C-7AB0-4D47-9FB4-F91AB5B4830A}" type="pres">
      <dgm:prSet presAssocID="{51885359-3ADC-4272-A94C-B4352BB192FA}" presName="Name9" presStyleLbl="parChTrans1D2" presStyleIdx="5" presStyleCnt="7"/>
      <dgm:spPr/>
    </dgm:pt>
    <dgm:pt modelId="{F1E5D712-059B-42A0-870E-03575D3FECB2}" type="pres">
      <dgm:prSet presAssocID="{51885359-3ADC-4272-A94C-B4352BB192FA}" presName="connTx" presStyleLbl="parChTrans1D2" presStyleIdx="5" presStyleCnt="7"/>
      <dgm:spPr/>
    </dgm:pt>
    <dgm:pt modelId="{D4328763-A7E0-4941-8CA6-EDA19EA60E30}" type="pres">
      <dgm:prSet presAssocID="{076922B3-C3D1-4ED5-A7AF-10B394DBCB49}" presName="node" presStyleLbl="node1" presStyleIdx="5" presStyleCnt="7">
        <dgm:presLayoutVars>
          <dgm:bulletEnabled val="1"/>
        </dgm:presLayoutVars>
      </dgm:prSet>
      <dgm:spPr/>
    </dgm:pt>
    <dgm:pt modelId="{A0BB6465-36F8-4B8D-997B-0431AAC185C0}" type="pres">
      <dgm:prSet presAssocID="{640B12DD-39A8-4485-A5A7-E7C7DECED98C}" presName="Name9" presStyleLbl="parChTrans1D2" presStyleIdx="6" presStyleCnt="7"/>
      <dgm:spPr>
        <a:solidFill>
          <a:schemeClr val="tx1"/>
        </a:solidFill>
      </dgm:spPr>
    </dgm:pt>
    <dgm:pt modelId="{5EB87566-9C4D-44AB-931F-ED3671426A0A}" type="pres">
      <dgm:prSet presAssocID="{640B12DD-39A8-4485-A5A7-E7C7DECED98C}" presName="connTx" presStyleLbl="parChTrans1D2" presStyleIdx="6" presStyleCnt="7"/>
      <dgm:spPr/>
    </dgm:pt>
    <dgm:pt modelId="{8280133D-98D0-497C-A019-57C224D20F9E}" type="pres">
      <dgm:prSet presAssocID="{741023B8-4127-4450-BDEB-8158E64E109A}" presName="node" presStyleLbl="node1" presStyleIdx="6" presStyleCnt="7">
        <dgm:presLayoutVars>
          <dgm:bulletEnabled val="1"/>
        </dgm:presLayoutVars>
      </dgm:prSet>
      <dgm:spPr>
        <a:solidFill>
          <a:schemeClr val="tx1"/>
        </a:solidFill>
      </dgm:spPr>
    </dgm:pt>
  </dgm:ptLst>
  <dgm:cxnLst>
    <dgm:cxn modelId="{51DA0204-3B93-461F-96DE-B28D869D28D7}" srcId="{A6829475-783A-4A8E-8C86-DAAB6A4BDF55}" destId="{076922B3-C3D1-4ED5-A7AF-10B394DBCB49}" srcOrd="5" destOrd="0" parTransId="{51885359-3ADC-4272-A94C-B4352BB192FA}" sibTransId="{4B244E58-6D97-4DAC-ADFC-9C9EA593C7DD}"/>
    <dgm:cxn modelId="{B660120F-C238-4E48-A9C9-F3E22BA4E747}" type="presOf" srcId="{640B12DD-39A8-4485-A5A7-E7C7DECED98C}" destId="{5EB87566-9C4D-44AB-931F-ED3671426A0A}" srcOrd="1" destOrd="0" presId="urn:microsoft.com/office/officeart/2005/8/layout/radial1"/>
    <dgm:cxn modelId="{CE93B612-D46E-433B-A0DC-36325C6EF835}" type="presOf" srcId="{3CEA7AAD-BFF8-4017-8CD3-BD8B5A17568D}" destId="{4C842609-AF90-4E74-8C62-1CBF87D6277F}" srcOrd="0" destOrd="0" presId="urn:microsoft.com/office/officeart/2005/8/layout/radial1"/>
    <dgm:cxn modelId="{BF22AB15-B4B1-40CA-9B8D-AE61D0A20597}" type="presOf" srcId="{51885359-3ADC-4272-A94C-B4352BB192FA}" destId="{015E190C-7AB0-4D47-9FB4-F91AB5B4830A}" srcOrd="0" destOrd="0" presId="urn:microsoft.com/office/officeart/2005/8/layout/radial1"/>
    <dgm:cxn modelId="{45EB0519-B707-4B4F-8501-F5F8A65ED079}" type="presOf" srcId="{51885359-3ADC-4272-A94C-B4352BB192FA}" destId="{F1E5D712-059B-42A0-870E-03575D3FECB2}" srcOrd="1" destOrd="0" presId="urn:microsoft.com/office/officeart/2005/8/layout/radial1"/>
    <dgm:cxn modelId="{06641B24-5430-4E79-AD87-3CC9382DAE75}" srcId="{A6829475-783A-4A8E-8C86-DAAB6A4BDF55}" destId="{1ADE6847-E3E5-414E-A925-06152E7E2395}" srcOrd="0" destOrd="0" parTransId="{ED95A889-DF71-444C-A2B7-170D22D88A42}" sibTransId="{CAFDCD74-E2E8-41F5-92D3-FD2BB4CD9CE6}"/>
    <dgm:cxn modelId="{93D33527-2598-4B11-B109-6511F2DBF486}" srcId="{A6829475-783A-4A8E-8C86-DAAB6A4BDF55}" destId="{FCF83749-8746-4743-98A6-ABA7FF8D3A5B}" srcOrd="1" destOrd="0" parTransId="{3EE64CD8-F99E-49CD-BBBB-12AF443FFE40}" sibTransId="{FA3BD083-03AC-4EAA-ABE8-62B34F9E3BC4}"/>
    <dgm:cxn modelId="{22AF9327-97E3-4EA9-8B3F-D9CBFD67A786}" type="presOf" srcId="{A6829475-783A-4A8E-8C86-DAAB6A4BDF55}" destId="{928C77D1-8B18-4CB3-98A4-2458B4A03E85}" srcOrd="0" destOrd="0" presId="urn:microsoft.com/office/officeart/2005/8/layout/radial1"/>
    <dgm:cxn modelId="{1A56CF36-672A-47E9-87A6-9360098F11EB}" srcId="{A6829475-783A-4A8E-8C86-DAAB6A4BDF55}" destId="{2F192D4B-F375-489F-8536-BF3704630449}" srcOrd="4" destOrd="0" parTransId="{3CEA7AAD-BFF8-4017-8CD3-BD8B5A17568D}" sibTransId="{9DA70C04-CB09-45CA-BA06-B6DC0FB0E39C}"/>
    <dgm:cxn modelId="{25A6E43D-0CA0-40F5-BCED-607E718C44F9}" type="presOf" srcId="{3EE64CD8-F99E-49CD-BBBB-12AF443FFE40}" destId="{01A2C056-831B-4BD5-9D58-B2F22EF25158}" srcOrd="1" destOrd="0" presId="urn:microsoft.com/office/officeart/2005/8/layout/radial1"/>
    <dgm:cxn modelId="{93C09344-D675-4096-B597-1F9838558FDF}" type="presOf" srcId="{308E15DF-EF76-41F8-B6AE-F2CD965E7007}" destId="{48F572A2-82F1-46A0-8722-85240CC63A43}" srcOrd="0" destOrd="0" presId="urn:microsoft.com/office/officeart/2005/8/layout/radial1"/>
    <dgm:cxn modelId="{4D66CF48-13FF-428F-9546-762A6B8FF495}" type="presOf" srcId="{076922B3-C3D1-4ED5-A7AF-10B394DBCB49}" destId="{D4328763-A7E0-4941-8CA6-EDA19EA60E30}" srcOrd="0" destOrd="0" presId="urn:microsoft.com/office/officeart/2005/8/layout/radial1"/>
    <dgm:cxn modelId="{45971D6F-43ED-4EE7-B086-C36D732A8155}" type="presOf" srcId="{2F192D4B-F375-489F-8536-BF3704630449}" destId="{0781F799-76F6-4FB2-9368-32F8B7FC53B8}" srcOrd="0" destOrd="0" presId="urn:microsoft.com/office/officeart/2005/8/layout/radial1"/>
    <dgm:cxn modelId="{677AB073-CDAD-4E4C-B493-BC1636EF1AB1}" type="presOf" srcId="{BB8C79AF-8C07-4A25-93BC-5E917D36956E}" destId="{5459179C-241F-451C-91EF-15646775E073}" srcOrd="1" destOrd="0" presId="urn:microsoft.com/office/officeart/2005/8/layout/radial1"/>
    <dgm:cxn modelId="{B36A3874-B949-496B-919D-4C965C1C48CB}" type="presOf" srcId="{BB8C79AF-8C07-4A25-93BC-5E917D36956E}" destId="{CF250D0F-A775-476A-953A-EB0238EEF6AF}" srcOrd="0" destOrd="0" presId="urn:microsoft.com/office/officeart/2005/8/layout/radial1"/>
    <dgm:cxn modelId="{CFC91A7B-C2C7-43BC-9EB0-D3DC12B06824}" type="presOf" srcId="{640B12DD-39A8-4485-A5A7-E7C7DECED98C}" destId="{A0BB6465-36F8-4B8D-997B-0431AAC185C0}" srcOrd="0" destOrd="0" presId="urn:microsoft.com/office/officeart/2005/8/layout/radial1"/>
    <dgm:cxn modelId="{4B23217F-B9AC-4F4B-A294-ABE6AEF41DF2}" type="presOf" srcId="{AD394AFA-D2AD-4FA4-995D-D37C227C46B7}" destId="{AF1D5DBD-30FA-45EE-838C-F6832E6EB9E6}" srcOrd="1" destOrd="0" presId="urn:microsoft.com/office/officeart/2005/8/layout/radial1"/>
    <dgm:cxn modelId="{77675A80-9B56-4BD1-A07D-E6F696718952}" srcId="{A6829475-783A-4A8E-8C86-DAAB6A4BDF55}" destId="{741023B8-4127-4450-BDEB-8158E64E109A}" srcOrd="6" destOrd="0" parTransId="{640B12DD-39A8-4485-A5A7-E7C7DECED98C}" sibTransId="{040338BE-24BD-41A8-B36E-E00400E5D65A}"/>
    <dgm:cxn modelId="{C3AF2783-65A0-4B24-9DFE-225D85B2343C}" type="presOf" srcId="{FCF83749-8746-4743-98A6-ABA7FF8D3A5B}" destId="{A94F40A0-A5F9-4B7A-8AEB-C7A74FEB5E4F}" srcOrd="0" destOrd="0" presId="urn:microsoft.com/office/officeart/2005/8/layout/radial1"/>
    <dgm:cxn modelId="{9104B297-7617-4A0E-B35A-45178C61BA79}" type="presOf" srcId="{3EE64CD8-F99E-49CD-BBBB-12AF443FFE40}" destId="{9BEAF997-5570-4341-B94A-A4692ED2B74B}" srcOrd="0" destOrd="0" presId="urn:microsoft.com/office/officeart/2005/8/layout/radial1"/>
    <dgm:cxn modelId="{F90BB7AE-650A-4855-BC31-31F9469A1E1C}" type="presOf" srcId="{ED95A889-DF71-444C-A2B7-170D22D88A42}" destId="{1137D785-DD5F-42CF-B359-15CEDD32F00F}" srcOrd="1" destOrd="0" presId="urn:microsoft.com/office/officeart/2005/8/layout/radial1"/>
    <dgm:cxn modelId="{1C5ED6CA-3374-4F5F-874A-9E37D3D35444}" type="presOf" srcId="{45946C63-4817-418D-833E-971D83064F3D}" destId="{8BA21380-B93E-444D-8358-C8514C48C8CB}" srcOrd="0" destOrd="0" presId="urn:microsoft.com/office/officeart/2005/8/layout/radial1"/>
    <dgm:cxn modelId="{9C68F6CF-F3B1-4A9B-873F-BFB7B5AA91FD}" type="presOf" srcId="{741023B8-4127-4450-BDEB-8158E64E109A}" destId="{8280133D-98D0-497C-A019-57C224D20F9E}" srcOrd="0" destOrd="0" presId="urn:microsoft.com/office/officeart/2005/8/layout/radial1"/>
    <dgm:cxn modelId="{7C9E53D3-BCF6-4F4C-9207-FDEE4CE040E9}" type="presOf" srcId="{AD394AFA-D2AD-4FA4-995D-D37C227C46B7}" destId="{870C365A-87E3-47DF-8F9F-94EEECB26FFE}" srcOrd="0" destOrd="0" presId="urn:microsoft.com/office/officeart/2005/8/layout/radial1"/>
    <dgm:cxn modelId="{F9A9E9DC-438A-444E-A134-8D72E64E11E1}" srcId="{A6829475-783A-4A8E-8C86-DAAB6A4BDF55}" destId="{53E1568E-D321-49FA-851F-8A56F0917B83}" srcOrd="2" destOrd="0" parTransId="{AD394AFA-D2AD-4FA4-995D-D37C227C46B7}" sibTransId="{A7D774DE-F364-404E-B507-2182A0B30A41}"/>
    <dgm:cxn modelId="{306DE0DD-0D32-46EC-A57E-CA8EA235CF31}" type="presOf" srcId="{53E1568E-D321-49FA-851F-8A56F0917B83}" destId="{8A2B5AD7-7419-46AC-91C7-A3E0DD65DA59}" srcOrd="0" destOrd="0" presId="urn:microsoft.com/office/officeart/2005/8/layout/radial1"/>
    <dgm:cxn modelId="{CA81BBEA-6056-40CC-A780-43F6B4B01675}" type="presOf" srcId="{3CEA7AAD-BFF8-4017-8CD3-BD8B5A17568D}" destId="{113888B4-B19E-45DD-A87E-4D0B52F8CFB2}" srcOrd="1" destOrd="0" presId="urn:microsoft.com/office/officeart/2005/8/layout/radial1"/>
    <dgm:cxn modelId="{AF03DFEC-3745-460D-85D5-D4D27873BF58}" type="presOf" srcId="{1ADE6847-E3E5-414E-A925-06152E7E2395}" destId="{DFCCC413-8655-46EF-9E5F-BC7306E77553}" srcOrd="0" destOrd="0" presId="urn:microsoft.com/office/officeart/2005/8/layout/radial1"/>
    <dgm:cxn modelId="{A2BDDFEF-1956-4D43-BDB1-1B8F0CE4D243}" srcId="{308E15DF-EF76-41F8-B6AE-F2CD965E7007}" destId="{A6829475-783A-4A8E-8C86-DAAB6A4BDF55}" srcOrd="0" destOrd="0" parTransId="{C8DBD505-77B3-4E2F-95FE-D1D91AFE8675}" sibTransId="{336F95D7-53D6-4108-A424-8CF48ED173F4}"/>
    <dgm:cxn modelId="{A46D07FE-58E1-4639-B91F-CBF05B304A7A}" srcId="{A6829475-783A-4A8E-8C86-DAAB6A4BDF55}" destId="{45946C63-4817-418D-833E-971D83064F3D}" srcOrd="3" destOrd="0" parTransId="{BB8C79AF-8C07-4A25-93BC-5E917D36956E}" sibTransId="{8ECF7664-AF58-4308-A344-E1FAD44FB10A}"/>
    <dgm:cxn modelId="{4370A5FE-691C-4E62-873F-C751A2972E6F}" type="presOf" srcId="{ED95A889-DF71-444C-A2B7-170D22D88A42}" destId="{63C355C3-F825-4C5E-811C-DEFE728118C9}" srcOrd="0" destOrd="0" presId="urn:microsoft.com/office/officeart/2005/8/layout/radial1"/>
    <dgm:cxn modelId="{824A55F3-36E1-4886-9B7E-5591B31BB6B1}" type="presParOf" srcId="{48F572A2-82F1-46A0-8722-85240CC63A43}" destId="{928C77D1-8B18-4CB3-98A4-2458B4A03E85}" srcOrd="0" destOrd="0" presId="urn:microsoft.com/office/officeart/2005/8/layout/radial1"/>
    <dgm:cxn modelId="{E3C3162D-8287-40C8-84FE-534EF1A84481}" type="presParOf" srcId="{48F572A2-82F1-46A0-8722-85240CC63A43}" destId="{63C355C3-F825-4C5E-811C-DEFE728118C9}" srcOrd="1" destOrd="0" presId="urn:microsoft.com/office/officeart/2005/8/layout/radial1"/>
    <dgm:cxn modelId="{668A6FA8-A854-4073-BA1A-273951B3B52E}" type="presParOf" srcId="{63C355C3-F825-4C5E-811C-DEFE728118C9}" destId="{1137D785-DD5F-42CF-B359-15CEDD32F00F}" srcOrd="0" destOrd="0" presId="urn:microsoft.com/office/officeart/2005/8/layout/radial1"/>
    <dgm:cxn modelId="{D38D4DEB-85C2-43E8-97DA-98A906FDCD1D}" type="presParOf" srcId="{48F572A2-82F1-46A0-8722-85240CC63A43}" destId="{DFCCC413-8655-46EF-9E5F-BC7306E77553}" srcOrd="2" destOrd="0" presId="urn:microsoft.com/office/officeart/2005/8/layout/radial1"/>
    <dgm:cxn modelId="{25AB8656-41E9-4A63-96EA-BF4383FC33F5}" type="presParOf" srcId="{48F572A2-82F1-46A0-8722-85240CC63A43}" destId="{9BEAF997-5570-4341-B94A-A4692ED2B74B}" srcOrd="3" destOrd="0" presId="urn:microsoft.com/office/officeart/2005/8/layout/radial1"/>
    <dgm:cxn modelId="{B4522181-EF80-416E-A3E4-0A69750F8C7E}" type="presParOf" srcId="{9BEAF997-5570-4341-B94A-A4692ED2B74B}" destId="{01A2C056-831B-4BD5-9D58-B2F22EF25158}" srcOrd="0" destOrd="0" presId="urn:microsoft.com/office/officeart/2005/8/layout/radial1"/>
    <dgm:cxn modelId="{FD1D87A2-58B6-48F8-B30D-51FC7047378A}" type="presParOf" srcId="{48F572A2-82F1-46A0-8722-85240CC63A43}" destId="{A94F40A0-A5F9-4B7A-8AEB-C7A74FEB5E4F}" srcOrd="4" destOrd="0" presId="urn:microsoft.com/office/officeart/2005/8/layout/radial1"/>
    <dgm:cxn modelId="{C4A63BC8-8212-439C-B4A1-0C6350008963}" type="presParOf" srcId="{48F572A2-82F1-46A0-8722-85240CC63A43}" destId="{870C365A-87E3-47DF-8F9F-94EEECB26FFE}" srcOrd="5" destOrd="0" presId="urn:microsoft.com/office/officeart/2005/8/layout/radial1"/>
    <dgm:cxn modelId="{77963DBF-C7CB-4357-B983-122B5CE67ABC}" type="presParOf" srcId="{870C365A-87E3-47DF-8F9F-94EEECB26FFE}" destId="{AF1D5DBD-30FA-45EE-838C-F6832E6EB9E6}" srcOrd="0" destOrd="0" presId="urn:microsoft.com/office/officeart/2005/8/layout/radial1"/>
    <dgm:cxn modelId="{29654E6B-9CC6-404A-8D36-D682450EC2B2}" type="presParOf" srcId="{48F572A2-82F1-46A0-8722-85240CC63A43}" destId="{8A2B5AD7-7419-46AC-91C7-A3E0DD65DA59}" srcOrd="6" destOrd="0" presId="urn:microsoft.com/office/officeart/2005/8/layout/radial1"/>
    <dgm:cxn modelId="{9C9F74A8-92EC-4A64-A48A-5CB49D436877}" type="presParOf" srcId="{48F572A2-82F1-46A0-8722-85240CC63A43}" destId="{CF250D0F-A775-476A-953A-EB0238EEF6AF}" srcOrd="7" destOrd="0" presId="urn:microsoft.com/office/officeart/2005/8/layout/radial1"/>
    <dgm:cxn modelId="{4BCE9A82-7F14-42C7-A3CE-20CC45A36B7A}" type="presParOf" srcId="{CF250D0F-A775-476A-953A-EB0238EEF6AF}" destId="{5459179C-241F-451C-91EF-15646775E073}" srcOrd="0" destOrd="0" presId="urn:microsoft.com/office/officeart/2005/8/layout/radial1"/>
    <dgm:cxn modelId="{7C4D8F00-46CE-4820-BF71-79E0CA3C23EA}" type="presParOf" srcId="{48F572A2-82F1-46A0-8722-85240CC63A43}" destId="{8BA21380-B93E-444D-8358-C8514C48C8CB}" srcOrd="8" destOrd="0" presId="urn:microsoft.com/office/officeart/2005/8/layout/radial1"/>
    <dgm:cxn modelId="{362456F5-22D4-41C5-9B09-73EB20DF1DFE}" type="presParOf" srcId="{48F572A2-82F1-46A0-8722-85240CC63A43}" destId="{4C842609-AF90-4E74-8C62-1CBF87D6277F}" srcOrd="9" destOrd="0" presId="urn:microsoft.com/office/officeart/2005/8/layout/radial1"/>
    <dgm:cxn modelId="{3948C854-7368-4E7F-994E-1F0A5A3C240A}" type="presParOf" srcId="{4C842609-AF90-4E74-8C62-1CBF87D6277F}" destId="{113888B4-B19E-45DD-A87E-4D0B52F8CFB2}" srcOrd="0" destOrd="0" presId="urn:microsoft.com/office/officeart/2005/8/layout/radial1"/>
    <dgm:cxn modelId="{B73ECEAB-07E6-425E-8C5C-904D822AEEEF}" type="presParOf" srcId="{48F572A2-82F1-46A0-8722-85240CC63A43}" destId="{0781F799-76F6-4FB2-9368-32F8B7FC53B8}" srcOrd="10" destOrd="0" presId="urn:microsoft.com/office/officeart/2005/8/layout/radial1"/>
    <dgm:cxn modelId="{818554EB-5690-4A14-8CBF-62BE6ADF3489}" type="presParOf" srcId="{48F572A2-82F1-46A0-8722-85240CC63A43}" destId="{015E190C-7AB0-4D47-9FB4-F91AB5B4830A}" srcOrd="11" destOrd="0" presId="urn:microsoft.com/office/officeart/2005/8/layout/radial1"/>
    <dgm:cxn modelId="{72ACB889-3397-47B6-B847-5B9DF1B6AB8D}" type="presParOf" srcId="{015E190C-7AB0-4D47-9FB4-F91AB5B4830A}" destId="{F1E5D712-059B-42A0-870E-03575D3FECB2}" srcOrd="0" destOrd="0" presId="urn:microsoft.com/office/officeart/2005/8/layout/radial1"/>
    <dgm:cxn modelId="{084D04E5-B88F-436E-A448-53C34227B239}" type="presParOf" srcId="{48F572A2-82F1-46A0-8722-85240CC63A43}" destId="{D4328763-A7E0-4941-8CA6-EDA19EA60E30}" srcOrd="12" destOrd="0" presId="urn:microsoft.com/office/officeart/2005/8/layout/radial1"/>
    <dgm:cxn modelId="{6B123A1F-C462-4089-AEE3-1574C2FD65F8}" type="presParOf" srcId="{48F572A2-82F1-46A0-8722-85240CC63A43}" destId="{A0BB6465-36F8-4B8D-997B-0431AAC185C0}" srcOrd="13" destOrd="0" presId="urn:microsoft.com/office/officeart/2005/8/layout/radial1"/>
    <dgm:cxn modelId="{AA97CB8E-E266-48B2-8488-3217C51750DB}" type="presParOf" srcId="{A0BB6465-36F8-4B8D-997B-0431AAC185C0}" destId="{5EB87566-9C4D-44AB-931F-ED3671426A0A}" srcOrd="0" destOrd="0" presId="urn:microsoft.com/office/officeart/2005/8/layout/radial1"/>
    <dgm:cxn modelId="{5256E05F-EED3-457F-82B7-978E512F75A5}" type="presParOf" srcId="{48F572A2-82F1-46A0-8722-85240CC63A43}" destId="{8280133D-98D0-497C-A019-57C224D20F9E}" srcOrd="14" destOrd="0" presId="urn:microsoft.com/office/officeart/2005/8/layout/radia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08E15DF-EF76-41F8-B6AE-F2CD965E7007}"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US"/>
        </a:p>
      </dgm:t>
    </dgm:pt>
    <dgm:pt modelId="{A6829475-783A-4A8E-8C86-DAAB6A4BDF55}">
      <dgm:prSet phldrT="[Text]"/>
      <dgm:spPr>
        <a:solidFill>
          <a:srgbClr val="D40A0F"/>
        </a:solidFill>
      </dgm:spPr>
      <dgm:t>
        <a:bodyPr/>
        <a:lstStyle/>
        <a:p>
          <a:r>
            <a:rPr lang="en-US" b="1" dirty="0">
              <a:latin typeface="Open Sans" pitchFamily="2" charset="0"/>
              <a:ea typeface="Open Sans" pitchFamily="2" charset="0"/>
              <a:cs typeface="Open Sans" pitchFamily="2" charset="0"/>
            </a:rPr>
            <a:t>Finding Community</a:t>
          </a:r>
        </a:p>
      </dgm:t>
    </dgm:pt>
    <dgm:pt modelId="{C8DBD505-77B3-4E2F-95FE-D1D91AFE8675}" type="parTrans" cxnId="{A2BDDFEF-1956-4D43-BDB1-1B8F0CE4D243}">
      <dgm:prSet/>
      <dgm:spPr/>
      <dgm:t>
        <a:bodyPr/>
        <a:lstStyle/>
        <a:p>
          <a:endParaRPr lang="en-US"/>
        </a:p>
      </dgm:t>
    </dgm:pt>
    <dgm:pt modelId="{336F95D7-53D6-4108-A424-8CF48ED173F4}" type="sibTrans" cxnId="{A2BDDFEF-1956-4D43-BDB1-1B8F0CE4D243}">
      <dgm:prSet/>
      <dgm:spPr/>
      <dgm:t>
        <a:bodyPr/>
        <a:lstStyle/>
        <a:p>
          <a:endParaRPr lang="en-US"/>
        </a:p>
      </dgm:t>
    </dgm:pt>
    <dgm:pt modelId="{1ADE6847-E3E5-414E-A925-06152E7E2395}">
      <dgm:prSet phldrT="[Text]" custT="1"/>
      <dgm:spPr>
        <a:solidFill>
          <a:schemeClr val="tx1"/>
        </a:solidFill>
      </dgm:spPr>
      <dgm:t>
        <a:bodyPr/>
        <a:lstStyle/>
        <a:p>
          <a:r>
            <a:rPr lang="en-US" sz="1100" b="1" dirty="0">
              <a:latin typeface="Open Sans" pitchFamily="2" charset="0"/>
              <a:ea typeface="Open Sans" pitchFamily="2" charset="0"/>
              <a:cs typeface="Open Sans" pitchFamily="2" charset="0"/>
            </a:rPr>
            <a:t>Fitting In &amp; Finding Friends</a:t>
          </a:r>
        </a:p>
      </dgm:t>
    </dgm:pt>
    <dgm:pt modelId="{ED95A889-DF71-444C-A2B7-170D22D88A42}" type="parTrans" cxnId="{06641B24-5430-4E79-AD87-3CC9382DAE75}">
      <dgm:prSet/>
      <dgm:spPr>
        <a:ln>
          <a:solidFill>
            <a:schemeClr val="tx1"/>
          </a:solidFill>
        </a:ln>
      </dgm:spPr>
      <dgm:t>
        <a:bodyPr/>
        <a:lstStyle/>
        <a:p>
          <a:endParaRPr lang="en-US"/>
        </a:p>
      </dgm:t>
    </dgm:pt>
    <dgm:pt modelId="{CAFDCD74-E2E8-41F5-92D3-FD2BB4CD9CE6}" type="sibTrans" cxnId="{06641B24-5430-4E79-AD87-3CC9382DAE75}">
      <dgm:prSet/>
      <dgm:spPr/>
      <dgm:t>
        <a:bodyPr/>
        <a:lstStyle/>
        <a:p>
          <a:endParaRPr lang="en-US"/>
        </a:p>
      </dgm:t>
    </dgm:pt>
    <dgm:pt modelId="{FCF83749-8746-4743-98A6-ABA7FF8D3A5B}">
      <dgm:prSet phldrT="[Text]" custT="1"/>
      <dgm:spPr>
        <a:solidFill>
          <a:schemeClr val="tx1"/>
        </a:solidFill>
      </dgm:spPr>
      <dgm:t>
        <a:bodyPr/>
        <a:lstStyle/>
        <a:p>
          <a:r>
            <a:rPr lang="en-US" sz="1100" b="1" dirty="0">
              <a:latin typeface="Open Sans" pitchFamily="2" charset="0"/>
              <a:ea typeface="Open Sans" pitchFamily="2" charset="0"/>
              <a:cs typeface="Open Sans" pitchFamily="2" charset="0"/>
            </a:rPr>
            <a:t>Social Media</a:t>
          </a:r>
        </a:p>
      </dgm:t>
    </dgm:pt>
    <dgm:pt modelId="{3EE64CD8-F99E-49CD-BBBB-12AF443FFE40}" type="parTrans" cxnId="{93D33527-2598-4B11-B109-6511F2DBF486}">
      <dgm:prSet/>
      <dgm:spPr>
        <a:ln>
          <a:solidFill>
            <a:schemeClr val="tx1"/>
          </a:solidFill>
        </a:ln>
      </dgm:spPr>
      <dgm:t>
        <a:bodyPr/>
        <a:lstStyle/>
        <a:p>
          <a:endParaRPr lang="en-US"/>
        </a:p>
      </dgm:t>
    </dgm:pt>
    <dgm:pt modelId="{FA3BD083-03AC-4EAA-ABE8-62B34F9E3BC4}" type="sibTrans" cxnId="{93D33527-2598-4B11-B109-6511F2DBF486}">
      <dgm:prSet/>
      <dgm:spPr/>
      <dgm:t>
        <a:bodyPr/>
        <a:lstStyle/>
        <a:p>
          <a:endParaRPr lang="en-US"/>
        </a:p>
      </dgm:t>
    </dgm:pt>
    <dgm:pt modelId="{53E1568E-D321-49FA-851F-8A56F0917B83}">
      <dgm:prSet phldrT="[Text]" custT="1"/>
      <dgm:spPr>
        <a:solidFill>
          <a:schemeClr val="tx1"/>
        </a:solidFill>
      </dgm:spPr>
      <dgm:t>
        <a:bodyPr/>
        <a:lstStyle/>
        <a:p>
          <a:r>
            <a:rPr lang="en-US" sz="1100" b="1" dirty="0">
              <a:latin typeface="Open Sans" pitchFamily="2" charset="0"/>
              <a:ea typeface="Open Sans" pitchFamily="2" charset="0"/>
              <a:cs typeface="Open Sans" pitchFamily="2" charset="0"/>
            </a:rPr>
            <a:t>Finding a New Self</a:t>
          </a:r>
        </a:p>
      </dgm:t>
    </dgm:pt>
    <dgm:pt modelId="{AD394AFA-D2AD-4FA4-995D-D37C227C46B7}" type="parTrans" cxnId="{F9A9E9DC-438A-444E-A134-8D72E64E11E1}">
      <dgm:prSet/>
      <dgm:spPr>
        <a:ln>
          <a:solidFill>
            <a:schemeClr val="tx1"/>
          </a:solidFill>
        </a:ln>
      </dgm:spPr>
      <dgm:t>
        <a:bodyPr/>
        <a:lstStyle/>
        <a:p>
          <a:endParaRPr lang="en-US"/>
        </a:p>
      </dgm:t>
    </dgm:pt>
    <dgm:pt modelId="{A7D774DE-F364-404E-B507-2182A0B30A41}" type="sibTrans" cxnId="{F9A9E9DC-438A-444E-A134-8D72E64E11E1}">
      <dgm:prSet/>
      <dgm:spPr/>
      <dgm:t>
        <a:bodyPr/>
        <a:lstStyle/>
        <a:p>
          <a:endParaRPr lang="en-US"/>
        </a:p>
      </dgm:t>
    </dgm:pt>
    <dgm:pt modelId="{45946C63-4817-418D-833E-971D83064F3D}">
      <dgm:prSet phldrT="[Text]" custT="1"/>
      <dgm:spPr>
        <a:solidFill>
          <a:schemeClr val="tx1"/>
        </a:solidFill>
      </dgm:spPr>
      <dgm:t>
        <a:bodyPr/>
        <a:lstStyle/>
        <a:p>
          <a:r>
            <a:rPr lang="en-US" sz="1100" b="1" dirty="0">
              <a:latin typeface="Open Sans" pitchFamily="2" charset="0"/>
              <a:ea typeface="Open Sans" pitchFamily="2" charset="0"/>
              <a:cs typeface="Open Sans" pitchFamily="2" charset="0"/>
            </a:rPr>
            <a:t>Getting Involved</a:t>
          </a:r>
        </a:p>
      </dgm:t>
    </dgm:pt>
    <dgm:pt modelId="{BB8C79AF-8C07-4A25-93BC-5E917D36956E}" type="parTrans" cxnId="{A46D07FE-58E1-4639-B91F-CBF05B304A7A}">
      <dgm:prSet/>
      <dgm:spPr>
        <a:ln>
          <a:solidFill>
            <a:schemeClr val="tx1"/>
          </a:solidFill>
        </a:ln>
      </dgm:spPr>
      <dgm:t>
        <a:bodyPr/>
        <a:lstStyle/>
        <a:p>
          <a:endParaRPr lang="en-US"/>
        </a:p>
      </dgm:t>
    </dgm:pt>
    <dgm:pt modelId="{8ECF7664-AF58-4308-A344-E1FAD44FB10A}" type="sibTrans" cxnId="{A46D07FE-58E1-4639-B91F-CBF05B304A7A}">
      <dgm:prSet/>
      <dgm:spPr/>
      <dgm:t>
        <a:bodyPr/>
        <a:lstStyle/>
        <a:p>
          <a:endParaRPr lang="en-US"/>
        </a:p>
      </dgm:t>
    </dgm:pt>
    <dgm:pt modelId="{2F192D4B-F375-489F-8536-BF3704630449}">
      <dgm:prSet phldrT="[Text]" custT="1"/>
      <dgm:spPr>
        <a:solidFill>
          <a:schemeClr val="tx1"/>
        </a:solidFill>
      </dgm:spPr>
      <dgm:t>
        <a:bodyPr/>
        <a:lstStyle/>
        <a:p>
          <a:r>
            <a:rPr lang="en-US" sz="1000" b="1" dirty="0">
              <a:latin typeface="Open Sans" pitchFamily="2" charset="0"/>
              <a:ea typeface="Open Sans" pitchFamily="2" charset="0"/>
              <a:cs typeface="Open Sans" pitchFamily="2" charset="0"/>
            </a:rPr>
            <a:t>Living in Community</a:t>
          </a:r>
        </a:p>
      </dgm:t>
    </dgm:pt>
    <dgm:pt modelId="{3CEA7AAD-BFF8-4017-8CD3-BD8B5A17568D}" type="parTrans" cxnId="{1A56CF36-672A-47E9-87A6-9360098F11EB}">
      <dgm:prSet/>
      <dgm:spPr>
        <a:ln>
          <a:solidFill>
            <a:schemeClr val="tx1"/>
          </a:solidFill>
        </a:ln>
      </dgm:spPr>
      <dgm:t>
        <a:bodyPr/>
        <a:lstStyle/>
        <a:p>
          <a:endParaRPr lang="en-US"/>
        </a:p>
      </dgm:t>
    </dgm:pt>
    <dgm:pt modelId="{9DA70C04-CB09-45CA-BA06-B6DC0FB0E39C}" type="sibTrans" cxnId="{1A56CF36-672A-47E9-87A6-9360098F11EB}">
      <dgm:prSet/>
      <dgm:spPr/>
      <dgm:t>
        <a:bodyPr/>
        <a:lstStyle/>
        <a:p>
          <a:endParaRPr lang="en-US"/>
        </a:p>
      </dgm:t>
    </dgm:pt>
    <dgm:pt modelId="{2CB12ABC-DBD9-4D6E-9EE8-BB8EEFC5F716}">
      <dgm:prSet phldrT="[Text]" custT="1"/>
      <dgm:spPr>
        <a:solidFill>
          <a:schemeClr val="tx1"/>
        </a:solidFill>
      </dgm:spPr>
      <dgm:t>
        <a:bodyPr/>
        <a:lstStyle/>
        <a:p>
          <a:r>
            <a:rPr lang="en-US" sz="1050" b="1" dirty="0">
              <a:latin typeface="Open Sans" pitchFamily="2" charset="0"/>
              <a:ea typeface="Open Sans" pitchFamily="2" charset="0"/>
              <a:cs typeface="Open Sans" pitchFamily="2" charset="0"/>
            </a:rPr>
            <a:t>Diversity &amp; Inclusion</a:t>
          </a:r>
        </a:p>
      </dgm:t>
    </dgm:pt>
    <dgm:pt modelId="{EFC65662-C71F-4B5C-A6DA-2EDCB778757F}" type="parTrans" cxnId="{09E5F87F-7DE0-48B0-BF41-92340036EEA2}">
      <dgm:prSet/>
      <dgm:spPr/>
      <dgm:t>
        <a:bodyPr/>
        <a:lstStyle/>
        <a:p>
          <a:endParaRPr lang="en-US"/>
        </a:p>
      </dgm:t>
    </dgm:pt>
    <dgm:pt modelId="{28E51367-4E4B-49BD-85AB-E64D4835C869}" type="sibTrans" cxnId="{09E5F87F-7DE0-48B0-BF41-92340036EEA2}">
      <dgm:prSet/>
      <dgm:spPr/>
      <dgm:t>
        <a:bodyPr/>
        <a:lstStyle/>
        <a:p>
          <a:endParaRPr lang="en-US"/>
        </a:p>
      </dgm:t>
    </dgm:pt>
    <dgm:pt modelId="{48F572A2-82F1-46A0-8722-85240CC63A43}" type="pres">
      <dgm:prSet presAssocID="{308E15DF-EF76-41F8-B6AE-F2CD965E7007}" presName="cycle" presStyleCnt="0">
        <dgm:presLayoutVars>
          <dgm:chMax val="1"/>
          <dgm:dir/>
          <dgm:animLvl val="ctr"/>
          <dgm:resizeHandles val="exact"/>
        </dgm:presLayoutVars>
      </dgm:prSet>
      <dgm:spPr/>
    </dgm:pt>
    <dgm:pt modelId="{928C77D1-8B18-4CB3-98A4-2458B4A03E85}" type="pres">
      <dgm:prSet presAssocID="{A6829475-783A-4A8E-8C86-DAAB6A4BDF55}" presName="centerShape" presStyleLbl="node0" presStyleIdx="0" presStyleCnt="1"/>
      <dgm:spPr/>
    </dgm:pt>
    <dgm:pt modelId="{63C355C3-F825-4C5E-811C-DEFE728118C9}" type="pres">
      <dgm:prSet presAssocID="{ED95A889-DF71-444C-A2B7-170D22D88A42}" presName="Name9" presStyleLbl="parChTrans1D2" presStyleIdx="0" presStyleCnt="6"/>
      <dgm:spPr/>
    </dgm:pt>
    <dgm:pt modelId="{1137D785-DD5F-42CF-B359-15CEDD32F00F}" type="pres">
      <dgm:prSet presAssocID="{ED95A889-DF71-444C-A2B7-170D22D88A42}" presName="connTx" presStyleLbl="parChTrans1D2" presStyleIdx="0" presStyleCnt="6"/>
      <dgm:spPr/>
    </dgm:pt>
    <dgm:pt modelId="{DFCCC413-8655-46EF-9E5F-BC7306E77553}" type="pres">
      <dgm:prSet presAssocID="{1ADE6847-E3E5-414E-A925-06152E7E2395}" presName="node" presStyleLbl="node1" presStyleIdx="0" presStyleCnt="6">
        <dgm:presLayoutVars>
          <dgm:bulletEnabled val="1"/>
        </dgm:presLayoutVars>
      </dgm:prSet>
      <dgm:spPr/>
    </dgm:pt>
    <dgm:pt modelId="{9BEAF997-5570-4341-B94A-A4692ED2B74B}" type="pres">
      <dgm:prSet presAssocID="{3EE64CD8-F99E-49CD-BBBB-12AF443FFE40}" presName="Name9" presStyleLbl="parChTrans1D2" presStyleIdx="1" presStyleCnt="6"/>
      <dgm:spPr/>
    </dgm:pt>
    <dgm:pt modelId="{01A2C056-831B-4BD5-9D58-B2F22EF25158}" type="pres">
      <dgm:prSet presAssocID="{3EE64CD8-F99E-49CD-BBBB-12AF443FFE40}" presName="connTx" presStyleLbl="parChTrans1D2" presStyleIdx="1" presStyleCnt="6"/>
      <dgm:spPr/>
    </dgm:pt>
    <dgm:pt modelId="{A94F40A0-A5F9-4B7A-8AEB-C7A74FEB5E4F}" type="pres">
      <dgm:prSet presAssocID="{FCF83749-8746-4743-98A6-ABA7FF8D3A5B}" presName="node" presStyleLbl="node1" presStyleIdx="1" presStyleCnt="6">
        <dgm:presLayoutVars>
          <dgm:bulletEnabled val="1"/>
        </dgm:presLayoutVars>
      </dgm:prSet>
      <dgm:spPr/>
    </dgm:pt>
    <dgm:pt modelId="{870C365A-87E3-47DF-8F9F-94EEECB26FFE}" type="pres">
      <dgm:prSet presAssocID="{AD394AFA-D2AD-4FA4-995D-D37C227C46B7}" presName="Name9" presStyleLbl="parChTrans1D2" presStyleIdx="2" presStyleCnt="6"/>
      <dgm:spPr/>
    </dgm:pt>
    <dgm:pt modelId="{AF1D5DBD-30FA-45EE-838C-F6832E6EB9E6}" type="pres">
      <dgm:prSet presAssocID="{AD394AFA-D2AD-4FA4-995D-D37C227C46B7}" presName="connTx" presStyleLbl="parChTrans1D2" presStyleIdx="2" presStyleCnt="6"/>
      <dgm:spPr/>
    </dgm:pt>
    <dgm:pt modelId="{8A2B5AD7-7419-46AC-91C7-A3E0DD65DA59}" type="pres">
      <dgm:prSet presAssocID="{53E1568E-D321-49FA-851F-8A56F0917B83}" presName="node" presStyleLbl="node1" presStyleIdx="2" presStyleCnt="6">
        <dgm:presLayoutVars>
          <dgm:bulletEnabled val="1"/>
        </dgm:presLayoutVars>
      </dgm:prSet>
      <dgm:spPr/>
    </dgm:pt>
    <dgm:pt modelId="{CF250D0F-A775-476A-953A-EB0238EEF6AF}" type="pres">
      <dgm:prSet presAssocID="{BB8C79AF-8C07-4A25-93BC-5E917D36956E}" presName="Name9" presStyleLbl="parChTrans1D2" presStyleIdx="3" presStyleCnt="6"/>
      <dgm:spPr/>
    </dgm:pt>
    <dgm:pt modelId="{5459179C-241F-451C-91EF-15646775E073}" type="pres">
      <dgm:prSet presAssocID="{BB8C79AF-8C07-4A25-93BC-5E917D36956E}" presName="connTx" presStyleLbl="parChTrans1D2" presStyleIdx="3" presStyleCnt="6"/>
      <dgm:spPr/>
    </dgm:pt>
    <dgm:pt modelId="{8BA21380-B93E-444D-8358-C8514C48C8CB}" type="pres">
      <dgm:prSet presAssocID="{45946C63-4817-418D-833E-971D83064F3D}" presName="node" presStyleLbl="node1" presStyleIdx="3" presStyleCnt="6">
        <dgm:presLayoutVars>
          <dgm:bulletEnabled val="1"/>
        </dgm:presLayoutVars>
      </dgm:prSet>
      <dgm:spPr/>
    </dgm:pt>
    <dgm:pt modelId="{4C842609-AF90-4E74-8C62-1CBF87D6277F}" type="pres">
      <dgm:prSet presAssocID="{3CEA7AAD-BFF8-4017-8CD3-BD8B5A17568D}" presName="Name9" presStyleLbl="parChTrans1D2" presStyleIdx="4" presStyleCnt="6"/>
      <dgm:spPr/>
    </dgm:pt>
    <dgm:pt modelId="{113888B4-B19E-45DD-A87E-4D0B52F8CFB2}" type="pres">
      <dgm:prSet presAssocID="{3CEA7AAD-BFF8-4017-8CD3-BD8B5A17568D}" presName="connTx" presStyleLbl="parChTrans1D2" presStyleIdx="4" presStyleCnt="6"/>
      <dgm:spPr/>
    </dgm:pt>
    <dgm:pt modelId="{0781F799-76F6-4FB2-9368-32F8B7FC53B8}" type="pres">
      <dgm:prSet presAssocID="{2F192D4B-F375-489F-8536-BF3704630449}" presName="node" presStyleLbl="node1" presStyleIdx="4" presStyleCnt="6">
        <dgm:presLayoutVars>
          <dgm:bulletEnabled val="1"/>
        </dgm:presLayoutVars>
      </dgm:prSet>
      <dgm:spPr/>
    </dgm:pt>
    <dgm:pt modelId="{8CE9FE6B-3109-4839-8B44-D5DAB764211E}" type="pres">
      <dgm:prSet presAssocID="{EFC65662-C71F-4B5C-A6DA-2EDCB778757F}" presName="Name9" presStyleLbl="parChTrans1D2" presStyleIdx="5" presStyleCnt="6"/>
      <dgm:spPr/>
    </dgm:pt>
    <dgm:pt modelId="{3F4ACFF7-2045-41B2-AC44-32FDEE77C875}" type="pres">
      <dgm:prSet presAssocID="{EFC65662-C71F-4B5C-A6DA-2EDCB778757F}" presName="connTx" presStyleLbl="parChTrans1D2" presStyleIdx="5" presStyleCnt="6"/>
      <dgm:spPr/>
    </dgm:pt>
    <dgm:pt modelId="{0DC46FDB-8354-4932-A445-D6199E11F35C}" type="pres">
      <dgm:prSet presAssocID="{2CB12ABC-DBD9-4D6E-9EE8-BB8EEFC5F716}" presName="node" presStyleLbl="node1" presStyleIdx="5" presStyleCnt="6">
        <dgm:presLayoutVars>
          <dgm:bulletEnabled val="1"/>
        </dgm:presLayoutVars>
      </dgm:prSet>
      <dgm:spPr/>
    </dgm:pt>
  </dgm:ptLst>
  <dgm:cxnLst>
    <dgm:cxn modelId="{E6900D02-C932-47CE-8C26-07D7D63B44AC}" type="presOf" srcId="{3CEA7AAD-BFF8-4017-8CD3-BD8B5A17568D}" destId="{113888B4-B19E-45DD-A87E-4D0B52F8CFB2}" srcOrd="1" destOrd="0" presId="urn:microsoft.com/office/officeart/2005/8/layout/radial1"/>
    <dgm:cxn modelId="{6F5DF916-A462-4752-BB73-69F3A9BBB747}" type="presOf" srcId="{A6829475-783A-4A8E-8C86-DAAB6A4BDF55}" destId="{928C77D1-8B18-4CB3-98A4-2458B4A03E85}" srcOrd="0" destOrd="0" presId="urn:microsoft.com/office/officeart/2005/8/layout/radial1"/>
    <dgm:cxn modelId="{AB43C31A-3017-4E3C-9096-A12BCD727E6F}" type="presOf" srcId="{BB8C79AF-8C07-4A25-93BC-5E917D36956E}" destId="{5459179C-241F-451C-91EF-15646775E073}" srcOrd="1" destOrd="0" presId="urn:microsoft.com/office/officeart/2005/8/layout/radial1"/>
    <dgm:cxn modelId="{4E1B3A1E-AED8-4AB5-8028-3017905AB093}" type="presOf" srcId="{2CB12ABC-DBD9-4D6E-9EE8-BB8EEFC5F716}" destId="{0DC46FDB-8354-4932-A445-D6199E11F35C}" srcOrd="0" destOrd="0" presId="urn:microsoft.com/office/officeart/2005/8/layout/radial1"/>
    <dgm:cxn modelId="{06641B24-5430-4E79-AD87-3CC9382DAE75}" srcId="{A6829475-783A-4A8E-8C86-DAAB6A4BDF55}" destId="{1ADE6847-E3E5-414E-A925-06152E7E2395}" srcOrd="0" destOrd="0" parTransId="{ED95A889-DF71-444C-A2B7-170D22D88A42}" sibTransId="{CAFDCD74-E2E8-41F5-92D3-FD2BB4CD9CE6}"/>
    <dgm:cxn modelId="{93D33527-2598-4B11-B109-6511F2DBF486}" srcId="{A6829475-783A-4A8E-8C86-DAAB6A4BDF55}" destId="{FCF83749-8746-4743-98A6-ABA7FF8D3A5B}" srcOrd="1" destOrd="0" parTransId="{3EE64CD8-F99E-49CD-BBBB-12AF443FFE40}" sibTransId="{FA3BD083-03AC-4EAA-ABE8-62B34F9E3BC4}"/>
    <dgm:cxn modelId="{2BDF8828-9AFE-49D1-B3F7-35B6DA336AA9}" type="presOf" srcId="{3EE64CD8-F99E-49CD-BBBB-12AF443FFE40}" destId="{9BEAF997-5570-4341-B94A-A4692ED2B74B}" srcOrd="0" destOrd="0" presId="urn:microsoft.com/office/officeart/2005/8/layout/radial1"/>
    <dgm:cxn modelId="{1A56CF36-672A-47E9-87A6-9360098F11EB}" srcId="{A6829475-783A-4A8E-8C86-DAAB6A4BDF55}" destId="{2F192D4B-F375-489F-8536-BF3704630449}" srcOrd="4" destOrd="0" parTransId="{3CEA7AAD-BFF8-4017-8CD3-BD8B5A17568D}" sibTransId="{9DA70C04-CB09-45CA-BA06-B6DC0FB0E39C}"/>
    <dgm:cxn modelId="{F0B21C39-2EED-49C0-B744-3709BCDEDD96}" type="presOf" srcId="{53E1568E-D321-49FA-851F-8A56F0917B83}" destId="{8A2B5AD7-7419-46AC-91C7-A3E0DD65DA59}" srcOrd="0" destOrd="0" presId="urn:microsoft.com/office/officeart/2005/8/layout/radial1"/>
    <dgm:cxn modelId="{CDFD9C3A-0BC9-44A2-9814-ABFC07535A63}" type="presOf" srcId="{3EE64CD8-F99E-49CD-BBBB-12AF443FFE40}" destId="{01A2C056-831B-4BD5-9D58-B2F22EF25158}" srcOrd="1" destOrd="0" presId="urn:microsoft.com/office/officeart/2005/8/layout/radial1"/>
    <dgm:cxn modelId="{93C09344-D675-4096-B597-1F9838558FDF}" type="presOf" srcId="{308E15DF-EF76-41F8-B6AE-F2CD965E7007}" destId="{48F572A2-82F1-46A0-8722-85240CC63A43}" srcOrd="0" destOrd="0" presId="urn:microsoft.com/office/officeart/2005/8/layout/radial1"/>
    <dgm:cxn modelId="{29969C47-2B38-46BC-A797-C6E2D585DD1C}" type="presOf" srcId="{3CEA7AAD-BFF8-4017-8CD3-BD8B5A17568D}" destId="{4C842609-AF90-4E74-8C62-1CBF87D6277F}" srcOrd="0" destOrd="0" presId="urn:microsoft.com/office/officeart/2005/8/layout/radial1"/>
    <dgm:cxn modelId="{3EAF2A69-2A00-4410-925B-332B5A195E2B}" type="presOf" srcId="{AD394AFA-D2AD-4FA4-995D-D37C227C46B7}" destId="{AF1D5DBD-30FA-45EE-838C-F6832E6EB9E6}" srcOrd="1" destOrd="0" presId="urn:microsoft.com/office/officeart/2005/8/layout/radial1"/>
    <dgm:cxn modelId="{BA9A4C51-6C6F-4070-9441-E658153BC80A}" type="presOf" srcId="{EFC65662-C71F-4B5C-A6DA-2EDCB778757F}" destId="{3F4ACFF7-2045-41B2-AC44-32FDEE77C875}" srcOrd="1" destOrd="0" presId="urn:microsoft.com/office/officeart/2005/8/layout/radial1"/>
    <dgm:cxn modelId="{F85B8554-A45B-4B57-8DC3-0232F3AC237B}" type="presOf" srcId="{FCF83749-8746-4743-98A6-ABA7FF8D3A5B}" destId="{A94F40A0-A5F9-4B7A-8AEB-C7A74FEB5E4F}" srcOrd="0" destOrd="0" presId="urn:microsoft.com/office/officeart/2005/8/layout/radial1"/>
    <dgm:cxn modelId="{C2A6A055-55AE-4CB7-BA9A-022CFF67E6E8}" type="presOf" srcId="{ED95A889-DF71-444C-A2B7-170D22D88A42}" destId="{1137D785-DD5F-42CF-B359-15CEDD32F00F}" srcOrd="1" destOrd="0" presId="urn:microsoft.com/office/officeart/2005/8/layout/radial1"/>
    <dgm:cxn modelId="{09E5F87F-7DE0-48B0-BF41-92340036EEA2}" srcId="{A6829475-783A-4A8E-8C86-DAAB6A4BDF55}" destId="{2CB12ABC-DBD9-4D6E-9EE8-BB8EEFC5F716}" srcOrd="5" destOrd="0" parTransId="{EFC65662-C71F-4B5C-A6DA-2EDCB778757F}" sibTransId="{28E51367-4E4B-49BD-85AB-E64D4835C869}"/>
    <dgm:cxn modelId="{65F68199-8BAB-4BE6-9B7C-F120D7380381}" type="presOf" srcId="{2F192D4B-F375-489F-8536-BF3704630449}" destId="{0781F799-76F6-4FB2-9368-32F8B7FC53B8}" srcOrd="0" destOrd="0" presId="urn:microsoft.com/office/officeart/2005/8/layout/radial1"/>
    <dgm:cxn modelId="{930C3DB8-0673-4A77-9117-3E4AD5F87452}" type="presOf" srcId="{ED95A889-DF71-444C-A2B7-170D22D88A42}" destId="{63C355C3-F825-4C5E-811C-DEFE728118C9}" srcOrd="0" destOrd="0" presId="urn:microsoft.com/office/officeart/2005/8/layout/radial1"/>
    <dgm:cxn modelId="{EAC1C4DC-52AE-475A-A2FC-A0C35CF71045}" type="presOf" srcId="{AD394AFA-D2AD-4FA4-995D-D37C227C46B7}" destId="{870C365A-87E3-47DF-8F9F-94EEECB26FFE}" srcOrd="0" destOrd="0" presId="urn:microsoft.com/office/officeart/2005/8/layout/radial1"/>
    <dgm:cxn modelId="{F9A9E9DC-438A-444E-A134-8D72E64E11E1}" srcId="{A6829475-783A-4A8E-8C86-DAAB6A4BDF55}" destId="{53E1568E-D321-49FA-851F-8A56F0917B83}" srcOrd="2" destOrd="0" parTransId="{AD394AFA-D2AD-4FA4-995D-D37C227C46B7}" sibTransId="{A7D774DE-F364-404E-B507-2182A0B30A41}"/>
    <dgm:cxn modelId="{5BFB3EDF-5C58-4EEF-BD22-9A006075B1AF}" type="presOf" srcId="{BB8C79AF-8C07-4A25-93BC-5E917D36956E}" destId="{CF250D0F-A775-476A-953A-EB0238EEF6AF}" srcOrd="0" destOrd="0" presId="urn:microsoft.com/office/officeart/2005/8/layout/radial1"/>
    <dgm:cxn modelId="{931AD4E0-1034-4641-A32D-5AE5AAA57CED}" type="presOf" srcId="{1ADE6847-E3E5-414E-A925-06152E7E2395}" destId="{DFCCC413-8655-46EF-9E5F-BC7306E77553}" srcOrd="0" destOrd="0" presId="urn:microsoft.com/office/officeart/2005/8/layout/radial1"/>
    <dgm:cxn modelId="{2177DCE5-A767-4473-A66A-9710EF57B868}" type="presOf" srcId="{45946C63-4817-418D-833E-971D83064F3D}" destId="{8BA21380-B93E-444D-8358-C8514C48C8CB}" srcOrd="0" destOrd="0" presId="urn:microsoft.com/office/officeart/2005/8/layout/radial1"/>
    <dgm:cxn modelId="{38FDCBE8-BD1C-4EB4-ACEB-558DB6886196}" type="presOf" srcId="{EFC65662-C71F-4B5C-A6DA-2EDCB778757F}" destId="{8CE9FE6B-3109-4839-8B44-D5DAB764211E}" srcOrd="0" destOrd="0" presId="urn:microsoft.com/office/officeart/2005/8/layout/radial1"/>
    <dgm:cxn modelId="{A2BDDFEF-1956-4D43-BDB1-1B8F0CE4D243}" srcId="{308E15DF-EF76-41F8-B6AE-F2CD965E7007}" destId="{A6829475-783A-4A8E-8C86-DAAB6A4BDF55}" srcOrd="0" destOrd="0" parTransId="{C8DBD505-77B3-4E2F-95FE-D1D91AFE8675}" sibTransId="{336F95D7-53D6-4108-A424-8CF48ED173F4}"/>
    <dgm:cxn modelId="{A46D07FE-58E1-4639-B91F-CBF05B304A7A}" srcId="{A6829475-783A-4A8E-8C86-DAAB6A4BDF55}" destId="{45946C63-4817-418D-833E-971D83064F3D}" srcOrd="3" destOrd="0" parTransId="{BB8C79AF-8C07-4A25-93BC-5E917D36956E}" sibTransId="{8ECF7664-AF58-4308-A344-E1FAD44FB10A}"/>
    <dgm:cxn modelId="{21877400-097E-46AF-BD51-6644145A4552}" type="presParOf" srcId="{48F572A2-82F1-46A0-8722-85240CC63A43}" destId="{928C77D1-8B18-4CB3-98A4-2458B4A03E85}" srcOrd="0" destOrd="0" presId="urn:microsoft.com/office/officeart/2005/8/layout/radial1"/>
    <dgm:cxn modelId="{2058276A-7FE5-476C-BDB0-1DFFD4CA97D8}" type="presParOf" srcId="{48F572A2-82F1-46A0-8722-85240CC63A43}" destId="{63C355C3-F825-4C5E-811C-DEFE728118C9}" srcOrd="1" destOrd="0" presId="urn:microsoft.com/office/officeart/2005/8/layout/radial1"/>
    <dgm:cxn modelId="{E63D39AB-3799-4721-8FD9-4502B5551750}" type="presParOf" srcId="{63C355C3-F825-4C5E-811C-DEFE728118C9}" destId="{1137D785-DD5F-42CF-B359-15CEDD32F00F}" srcOrd="0" destOrd="0" presId="urn:microsoft.com/office/officeart/2005/8/layout/radial1"/>
    <dgm:cxn modelId="{65C1CC8A-49E4-43CE-81F6-59BA61614B1B}" type="presParOf" srcId="{48F572A2-82F1-46A0-8722-85240CC63A43}" destId="{DFCCC413-8655-46EF-9E5F-BC7306E77553}" srcOrd="2" destOrd="0" presId="urn:microsoft.com/office/officeart/2005/8/layout/radial1"/>
    <dgm:cxn modelId="{C6F4EE57-EE97-4B89-AC9E-6DE60BDC391F}" type="presParOf" srcId="{48F572A2-82F1-46A0-8722-85240CC63A43}" destId="{9BEAF997-5570-4341-B94A-A4692ED2B74B}" srcOrd="3" destOrd="0" presId="urn:microsoft.com/office/officeart/2005/8/layout/radial1"/>
    <dgm:cxn modelId="{07316238-E5E6-4B58-9C84-6E8B5DC8B23C}" type="presParOf" srcId="{9BEAF997-5570-4341-B94A-A4692ED2B74B}" destId="{01A2C056-831B-4BD5-9D58-B2F22EF25158}" srcOrd="0" destOrd="0" presId="urn:microsoft.com/office/officeart/2005/8/layout/radial1"/>
    <dgm:cxn modelId="{59F21018-EF43-468F-B94C-DD5AE25CB555}" type="presParOf" srcId="{48F572A2-82F1-46A0-8722-85240CC63A43}" destId="{A94F40A0-A5F9-4B7A-8AEB-C7A74FEB5E4F}" srcOrd="4" destOrd="0" presId="urn:microsoft.com/office/officeart/2005/8/layout/radial1"/>
    <dgm:cxn modelId="{475519F3-266F-4E39-A5EA-D32C4923F971}" type="presParOf" srcId="{48F572A2-82F1-46A0-8722-85240CC63A43}" destId="{870C365A-87E3-47DF-8F9F-94EEECB26FFE}" srcOrd="5" destOrd="0" presId="urn:microsoft.com/office/officeart/2005/8/layout/radial1"/>
    <dgm:cxn modelId="{AF39A5C4-4468-4489-811D-380E529CC0D9}" type="presParOf" srcId="{870C365A-87E3-47DF-8F9F-94EEECB26FFE}" destId="{AF1D5DBD-30FA-45EE-838C-F6832E6EB9E6}" srcOrd="0" destOrd="0" presId="urn:microsoft.com/office/officeart/2005/8/layout/radial1"/>
    <dgm:cxn modelId="{FB866F96-7BC9-4298-BE99-06C9BC1DA6E1}" type="presParOf" srcId="{48F572A2-82F1-46A0-8722-85240CC63A43}" destId="{8A2B5AD7-7419-46AC-91C7-A3E0DD65DA59}" srcOrd="6" destOrd="0" presId="urn:microsoft.com/office/officeart/2005/8/layout/radial1"/>
    <dgm:cxn modelId="{3B943DB6-215B-4409-BB9A-7E1AB6F196AE}" type="presParOf" srcId="{48F572A2-82F1-46A0-8722-85240CC63A43}" destId="{CF250D0F-A775-476A-953A-EB0238EEF6AF}" srcOrd="7" destOrd="0" presId="urn:microsoft.com/office/officeart/2005/8/layout/radial1"/>
    <dgm:cxn modelId="{7DEEB5CB-1B6D-46B7-A71F-A29CE78CDF66}" type="presParOf" srcId="{CF250D0F-A775-476A-953A-EB0238EEF6AF}" destId="{5459179C-241F-451C-91EF-15646775E073}" srcOrd="0" destOrd="0" presId="urn:microsoft.com/office/officeart/2005/8/layout/radial1"/>
    <dgm:cxn modelId="{A25435FE-2BB8-4B74-BFC6-26A166AA2DB8}" type="presParOf" srcId="{48F572A2-82F1-46A0-8722-85240CC63A43}" destId="{8BA21380-B93E-444D-8358-C8514C48C8CB}" srcOrd="8" destOrd="0" presId="urn:microsoft.com/office/officeart/2005/8/layout/radial1"/>
    <dgm:cxn modelId="{2AF50D4B-7B4A-4EB9-BBB2-452733E54380}" type="presParOf" srcId="{48F572A2-82F1-46A0-8722-85240CC63A43}" destId="{4C842609-AF90-4E74-8C62-1CBF87D6277F}" srcOrd="9" destOrd="0" presId="urn:microsoft.com/office/officeart/2005/8/layout/radial1"/>
    <dgm:cxn modelId="{23786EAF-483B-43BB-B89D-2F8DB505D365}" type="presParOf" srcId="{4C842609-AF90-4E74-8C62-1CBF87D6277F}" destId="{113888B4-B19E-45DD-A87E-4D0B52F8CFB2}" srcOrd="0" destOrd="0" presId="urn:microsoft.com/office/officeart/2005/8/layout/radial1"/>
    <dgm:cxn modelId="{212514D2-C8BE-44AF-9E71-1D7B3F14DC92}" type="presParOf" srcId="{48F572A2-82F1-46A0-8722-85240CC63A43}" destId="{0781F799-76F6-4FB2-9368-32F8B7FC53B8}" srcOrd="10" destOrd="0" presId="urn:microsoft.com/office/officeart/2005/8/layout/radial1"/>
    <dgm:cxn modelId="{94E2C850-15DA-4BEC-8199-4D67582D7876}" type="presParOf" srcId="{48F572A2-82F1-46A0-8722-85240CC63A43}" destId="{8CE9FE6B-3109-4839-8B44-D5DAB764211E}" srcOrd="11" destOrd="0" presId="urn:microsoft.com/office/officeart/2005/8/layout/radial1"/>
    <dgm:cxn modelId="{32602492-3540-4445-90D6-A45058723B8A}" type="presParOf" srcId="{8CE9FE6B-3109-4839-8B44-D5DAB764211E}" destId="{3F4ACFF7-2045-41B2-AC44-32FDEE77C875}" srcOrd="0" destOrd="0" presId="urn:microsoft.com/office/officeart/2005/8/layout/radial1"/>
    <dgm:cxn modelId="{EA4D0169-5FDA-4ADB-A216-5BAD7D9E2D28}" type="presParOf" srcId="{48F572A2-82F1-46A0-8722-85240CC63A43}" destId="{0DC46FDB-8354-4932-A445-D6199E11F35C}" srcOrd="12" destOrd="0" presId="urn:microsoft.com/office/officeart/2005/8/layout/radia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08E15DF-EF76-41F8-B6AE-F2CD965E7007}"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US"/>
        </a:p>
      </dgm:t>
    </dgm:pt>
    <dgm:pt modelId="{A6829475-783A-4A8E-8C86-DAAB6A4BDF55}">
      <dgm:prSet phldrT="[Text]"/>
      <dgm:spPr>
        <a:solidFill>
          <a:srgbClr val="D40A0F"/>
        </a:solidFill>
      </dgm:spPr>
      <dgm:t>
        <a:bodyPr/>
        <a:lstStyle/>
        <a:p>
          <a:r>
            <a:rPr lang="en-US" b="1" dirty="0">
              <a:latin typeface="Open Sans" pitchFamily="2" charset="0"/>
              <a:ea typeface="Open Sans" pitchFamily="2" charset="0"/>
              <a:cs typeface="Open Sans" pitchFamily="2" charset="0"/>
            </a:rPr>
            <a:t>External Factors</a:t>
          </a:r>
        </a:p>
      </dgm:t>
    </dgm:pt>
    <dgm:pt modelId="{C8DBD505-77B3-4E2F-95FE-D1D91AFE8675}" type="parTrans" cxnId="{A2BDDFEF-1956-4D43-BDB1-1B8F0CE4D243}">
      <dgm:prSet/>
      <dgm:spPr/>
      <dgm:t>
        <a:bodyPr/>
        <a:lstStyle/>
        <a:p>
          <a:endParaRPr lang="en-US"/>
        </a:p>
      </dgm:t>
    </dgm:pt>
    <dgm:pt modelId="{336F95D7-53D6-4108-A424-8CF48ED173F4}" type="sibTrans" cxnId="{A2BDDFEF-1956-4D43-BDB1-1B8F0CE4D243}">
      <dgm:prSet/>
      <dgm:spPr/>
      <dgm:t>
        <a:bodyPr/>
        <a:lstStyle/>
        <a:p>
          <a:endParaRPr lang="en-US"/>
        </a:p>
      </dgm:t>
    </dgm:pt>
    <dgm:pt modelId="{1ADE6847-E3E5-414E-A925-06152E7E2395}">
      <dgm:prSet phldrT="[Text]" custT="1"/>
      <dgm:spPr>
        <a:solidFill>
          <a:schemeClr val="tx1"/>
        </a:solidFill>
      </dgm:spPr>
      <dgm:t>
        <a:bodyPr/>
        <a:lstStyle/>
        <a:p>
          <a:r>
            <a:rPr lang="en-US" sz="1050" b="1" dirty="0">
              <a:latin typeface="Open Sans" pitchFamily="2" charset="0"/>
              <a:ea typeface="Open Sans" pitchFamily="2" charset="0"/>
              <a:cs typeface="Open Sans" pitchFamily="2" charset="0"/>
            </a:rPr>
            <a:t>Working to Support Family</a:t>
          </a:r>
        </a:p>
      </dgm:t>
    </dgm:pt>
    <dgm:pt modelId="{ED95A889-DF71-444C-A2B7-170D22D88A42}" type="parTrans" cxnId="{06641B24-5430-4E79-AD87-3CC9382DAE75}">
      <dgm:prSet/>
      <dgm:spPr>
        <a:ln>
          <a:solidFill>
            <a:schemeClr val="tx1"/>
          </a:solidFill>
        </a:ln>
      </dgm:spPr>
      <dgm:t>
        <a:bodyPr/>
        <a:lstStyle/>
        <a:p>
          <a:endParaRPr lang="en-US"/>
        </a:p>
      </dgm:t>
    </dgm:pt>
    <dgm:pt modelId="{CAFDCD74-E2E8-41F5-92D3-FD2BB4CD9CE6}" type="sibTrans" cxnId="{06641B24-5430-4E79-AD87-3CC9382DAE75}">
      <dgm:prSet/>
      <dgm:spPr/>
      <dgm:t>
        <a:bodyPr/>
        <a:lstStyle/>
        <a:p>
          <a:endParaRPr lang="en-US"/>
        </a:p>
      </dgm:t>
    </dgm:pt>
    <dgm:pt modelId="{FCF83749-8746-4743-98A6-ABA7FF8D3A5B}">
      <dgm:prSet phldrT="[Text]" custT="1"/>
      <dgm:spPr>
        <a:solidFill>
          <a:schemeClr val="tx1"/>
        </a:solidFill>
      </dgm:spPr>
      <dgm:t>
        <a:bodyPr/>
        <a:lstStyle/>
        <a:p>
          <a:r>
            <a:rPr lang="en-US" sz="1050" b="1" dirty="0">
              <a:latin typeface="Open Sans" pitchFamily="2" charset="0"/>
              <a:ea typeface="Open Sans" pitchFamily="2" charset="0"/>
              <a:cs typeface="Open Sans" pitchFamily="2" charset="0"/>
            </a:rPr>
            <a:t>Balancing Home and School</a:t>
          </a:r>
        </a:p>
      </dgm:t>
    </dgm:pt>
    <dgm:pt modelId="{3EE64CD8-F99E-49CD-BBBB-12AF443FFE40}" type="parTrans" cxnId="{93D33527-2598-4B11-B109-6511F2DBF486}">
      <dgm:prSet/>
      <dgm:spPr>
        <a:ln>
          <a:solidFill>
            <a:schemeClr val="tx1"/>
          </a:solidFill>
        </a:ln>
      </dgm:spPr>
      <dgm:t>
        <a:bodyPr/>
        <a:lstStyle/>
        <a:p>
          <a:endParaRPr lang="en-US"/>
        </a:p>
      </dgm:t>
    </dgm:pt>
    <dgm:pt modelId="{FA3BD083-03AC-4EAA-ABE8-62B34F9E3BC4}" type="sibTrans" cxnId="{93D33527-2598-4B11-B109-6511F2DBF486}">
      <dgm:prSet/>
      <dgm:spPr/>
      <dgm:t>
        <a:bodyPr/>
        <a:lstStyle/>
        <a:p>
          <a:endParaRPr lang="en-US"/>
        </a:p>
      </dgm:t>
    </dgm:pt>
    <dgm:pt modelId="{53E1568E-D321-49FA-851F-8A56F0917B83}">
      <dgm:prSet phldrT="[Text]" custT="1"/>
      <dgm:spPr>
        <a:solidFill>
          <a:schemeClr val="tx1"/>
        </a:solidFill>
      </dgm:spPr>
      <dgm:t>
        <a:bodyPr/>
        <a:lstStyle/>
        <a:p>
          <a:r>
            <a:rPr lang="en-US" sz="1050" b="1" dirty="0">
              <a:latin typeface="Open Sans" pitchFamily="2" charset="0"/>
              <a:ea typeface="Open Sans" pitchFamily="2" charset="0"/>
              <a:cs typeface="Open Sans" pitchFamily="2" charset="0"/>
            </a:rPr>
            <a:t>Family Support/ Lack of Family Support</a:t>
          </a:r>
        </a:p>
      </dgm:t>
    </dgm:pt>
    <dgm:pt modelId="{AD394AFA-D2AD-4FA4-995D-D37C227C46B7}" type="parTrans" cxnId="{F9A9E9DC-438A-444E-A134-8D72E64E11E1}">
      <dgm:prSet/>
      <dgm:spPr>
        <a:ln>
          <a:solidFill>
            <a:schemeClr val="tx1"/>
          </a:solidFill>
        </a:ln>
      </dgm:spPr>
      <dgm:t>
        <a:bodyPr/>
        <a:lstStyle/>
        <a:p>
          <a:endParaRPr lang="en-US"/>
        </a:p>
      </dgm:t>
    </dgm:pt>
    <dgm:pt modelId="{A7D774DE-F364-404E-B507-2182A0B30A41}" type="sibTrans" cxnId="{F9A9E9DC-438A-444E-A134-8D72E64E11E1}">
      <dgm:prSet/>
      <dgm:spPr/>
      <dgm:t>
        <a:bodyPr/>
        <a:lstStyle/>
        <a:p>
          <a:endParaRPr lang="en-US"/>
        </a:p>
      </dgm:t>
    </dgm:pt>
    <dgm:pt modelId="{45946C63-4817-418D-833E-971D83064F3D}">
      <dgm:prSet phldrT="[Text]" custT="1"/>
      <dgm:spPr>
        <a:solidFill>
          <a:schemeClr val="tx1"/>
        </a:solidFill>
      </dgm:spPr>
      <dgm:t>
        <a:bodyPr/>
        <a:lstStyle/>
        <a:p>
          <a:r>
            <a:rPr lang="en-US" sz="950" b="1" dirty="0">
              <a:latin typeface="Open Sans" pitchFamily="2" charset="0"/>
              <a:ea typeface="Open Sans" pitchFamily="2" charset="0"/>
              <a:cs typeface="Open Sans" pitchFamily="2" charset="0"/>
            </a:rPr>
            <a:t>Relationships at Home</a:t>
          </a:r>
        </a:p>
      </dgm:t>
    </dgm:pt>
    <dgm:pt modelId="{BB8C79AF-8C07-4A25-93BC-5E917D36956E}" type="parTrans" cxnId="{A46D07FE-58E1-4639-B91F-CBF05B304A7A}">
      <dgm:prSet/>
      <dgm:spPr>
        <a:ln>
          <a:solidFill>
            <a:schemeClr val="tx1"/>
          </a:solidFill>
        </a:ln>
      </dgm:spPr>
      <dgm:t>
        <a:bodyPr/>
        <a:lstStyle/>
        <a:p>
          <a:endParaRPr lang="en-US"/>
        </a:p>
      </dgm:t>
    </dgm:pt>
    <dgm:pt modelId="{8ECF7664-AF58-4308-A344-E1FAD44FB10A}" type="sibTrans" cxnId="{A46D07FE-58E1-4639-B91F-CBF05B304A7A}">
      <dgm:prSet/>
      <dgm:spPr/>
      <dgm:t>
        <a:bodyPr/>
        <a:lstStyle/>
        <a:p>
          <a:endParaRPr lang="en-US"/>
        </a:p>
      </dgm:t>
    </dgm:pt>
    <dgm:pt modelId="{2F192D4B-F375-489F-8536-BF3704630449}">
      <dgm:prSet phldrT="[Text]" custT="1"/>
      <dgm:spPr>
        <a:solidFill>
          <a:schemeClr val="tx1"/>
        </a:solidFill>
      </dgm:spPr>
      <dgm:t>
        <a:bodyPr/>
        <a:lstStyle/>
        <a:p>
          <a:r>
            <a:rPr lang="en-US" sz="1050" b="1" dirty="0">
              <a:latin typeface="Open Sans" pitchFamily="2" charset="0"/>
              <a:ea typeface="Open Sans" pitchFamily="2" charset="0"/>
              <a:cs typeface="Open Sans" pitchFamily="2" charset="0"/>
            </a:rPr>
            <a:t>Working Too Many Hours </a:t>
          </a:r>
        </a:p>
      </dgm:t>
    </dgm:pt>
    <dgm:pt modelId="{3CEA7AAD-BFF8-4017-8CD3-BD8B5A17568D}" type="parTrans" cxnId="{1A56CF36-672A-47E9-87A6-9360098F11EB}">
      <dgm:prSet/>
      <dgm:spPr>
        <a:ln>
          <a:solidFill>
            <a:schemeClr val="tx1"/>
          </a:solidFill>
        </a:ln>
      </dgm:spPr>
      <dgm:t>
        <a:bodyPr/>
        <a:lstStyle/>
        <a:p>
          <a:endParaRPr lang="en-US"/>
        </a:p>
      </dgm:t>
    </dgm:pt>
    <dgm:pt modelId="{9DA70C04-CB09-45CA-BA06-B6DC0FB0E39C}" type="sibTrans" cxnId="{1A56CF36-672A-47E9-87A6-9360098F11EB}">
      <dgm:prSet/>
      <dgm:spPr/>
      <dgm:t>
        <a:bodyPr/>
        <a:lstStyle/>
        <a:p>
          <a:endParaRPr lang="en-US"/>
        </a:p>
      </dgm:t>
    </dgm:pt>
    <dgm:pt modelId="{48F572A2-82F1-46A0-8722-85240CC63A43}" type="pres">
      <dgm:prSet presAssocID="{308E15DF-EF76-41F8-B6AE-F2CD965E7007}" presName="cycle" presStyleCnt="0">
        <dgm:presLayoutVars>
          <dgm:chMax val="1"/>
          <dgm:dir/>
          <dgm:animLvl val="ctr"/>
          <dgm:resizeHandles val="exact"/>
        </dgm:presLayoutVars>
      </dgm:prSet>
      <dgm:spPr/>
    </dgm:pt>
    <dgm:pt modelId="{928C77D1-8B18-4CB3-98A4-2458B4A03E85}" type="pres">
      <dgm:prSet presAssocID="{A6829475-783A-4A8E-8C86-DAAB6A4BDF55}" presName="centerShape" presStyleLbl="node0" presStyleIdx="0" presStyleCnt="1"/>
      <dgm:spPr/>
    </dgm:pt>
    <dgm:pt modelId="{63C355C3-F825-4C5E-811C-DEFE728118C9}" type="pres">
      <dgm:prSet presAssocID="{ED95A889-DF71-444C-A2B7-170D22D88A42}" presName="Name9" presStyleLbl="parChTrans1D2" presStyleIdx="0" presStyleCnt="5"/>
      <dgm:spPr/>
    </dgm:pt>
    <dgm:pt modelId="{1137D785-DD5F-42CF-B359-15CEDD32F00F}" type="pres">
      <dgm:prSet presAssocID="{ED95A889-DF71-444C-A2B7-170D22D88A42}" presName="connTx" presStyleLbl="parChTrans1D2" presStyleIdx="0" presStyleCnt="5"/>
      <dgm:spPr/>
    </dgm:pt>
    <dgm:pt modelId="{DFCCC413-8655-46EF-9E5F-BC7306E77553}" type="pres">
      <dgm:prSet presAssocID="{1ADE6847-E3E5-414E-A925-06152E7E2395}" presName="node" presStyleLbl="node1" presStyleIdx="0" presStyleCnt="5">
        <dgm:presLayoutVars>
          <dgm:bulletEnabled val="1"/>
        </dgm:presLayoutVars>
      </dgm:prSet>
      <dgm:spPr/>
    </dgm:pt>
    <dgm:pt modelId="{9BEAF997-5570-4341-B94A-A4692ED2B74B}" type="pres">
      <dgm:prSet presAssocID="{3EE64CD8-F99E-49CD-BBBB-12AF443FFE40}" presName="Name9" presStyleLbl="parChTrans1D2" presStyleIdx="1" presStyleCnt="5"/>
      <dgm:spPr/>
    </dgm:pt>
    <dgm:pt modelId="{01A2C056-831B-4BD5-9D58-B2F22EF25158}" type="pres">
      <dgm:prSet presAssocID="{3EE64CD8-F99E-49CD-BBBB-12AF443FFE40}" presName="connTx" presStyleLbl="parChTrans1D2" presStyleIdx="1" presStyleCnt="5"/>
      <dgm:spPr/>
    </dgm:pt>
    <dgm:pt modelId="{A94F40A0-A5F9-4B7A-8AEB-C7A74FEB5E4F}" type="pres">
      <dgm:prSet presAssocID="{FCF83749-8746-4743-98A6-ABA7FF8D3A5B}" presName="node" presStyleLbl="node1" presStyleIdx="1" presStyleCnt="5">
        <dgm:presLayoutVars>
          <dgm:bulletEnabled val="1"/>
        </dgm:presLayoutVars>
      </dgm:prSet>
      <dgm:spPr/>
    </dgm:pt>
    <dgm:pt modelId="{870C365A-87E3-47DF-8F9F-94EEECB26FFE}" type="pres">
      <dgm:prSet presAssocID="{AD394AFA-D2AD-4FA4-995D-D37C227C46B7}" presName="Name9" presStyleLbl="parChTrans1D2" presStyleIdx="2" presStyleCnt="5"/>
      <dgm:spPr/>
    </dgm:pt>
    <dgm:pt modelId="{AF1D5DBD-30FA-45EE-838C-F6832E6EB9E6}" type="pres">
      <dgm:prSet presAssocID="{AD394AFA-D2AD-4FA4-995D-D37C227C46B7}" presName="connTx" presStyleLbl="parChTrans1D2" presStyleIdx="2" presStyleCnt="5"/>
      <dgm:spPr/>
    </dgm:pt>
    <dgm:pt modelId="{8A2B5AD7-7419-46AC-91C7-A3E0DD65DA59}" type="pres">
      <dgm:prSet presAssocID="{53E1568E-D321-49FA-851F-8A56F0917B83}" presName="node" presStyleLbl="node1" presStyleIdx="2" presStyleCnt="5">
        <dgm:presLayoutVars>
          <dgm:bulletEnabled val="1"/>
        </dgm:presLayoutVars>
      </dgm:prSet>
      <dgm:spPr/>
    </dgm:pt>
    <dgm:pt modelId="{CF250D0F-A775-476A-953A-EB0238EEF6AF}" type="pres">
      <dgm:prSet presAssocID="{BB8C79AF-8C07-4A25-93BC-5E917D36956E}" presName="Name9" presStyleLbl="parChTrans1D2" presStyleIdx="3" presStyleCnt="5"/>
      <dgm:spPr/>
    </dgm:pt>
    <dgm:pt modelId="{5459179C-241F-451C-91EF-15646775E073}" type="pres">
      <dgm:prSet presAssocID="{BB8C79AF-8C07-4A25-93BC-5E917D36956E}" presName="connTx" presStyleLbl="parChTrans1D2" presStyleIdx="3" presStyleCnt="5"/>
      <dgm:spPr/>
    </dgm:pt>
    <dgm:pt modelId="{8BA21380-B93E-444D-8358-C8514C48C8CB}" type="pres">
      <dgm:prSet presAssocID="{45946C63-4817-418D-833E-971D83064F3D}" presName="node" presStyleLbl="node1" presStyleIdx="3" presStyleCnt="5">
        <dgm:presLayoutVars>
          <dgm:bulletEnabled val="1"/>
        </dgm:presLayoutVars>
      </dgm:prSet>
      <dgm:spPr/>
    </dgm:pt>
    <dgm:pt modelId="{4C842609-AF90-4E74-8C62-1CBF87D6277F}" type="pres">
      <dgm:prSet presAssocID="{3CEA7AAD-BFF8-4017-8CD3-BD8B5A17568D}" presName="Name9" presStyleLbl="parChTrans1D2" presStyleIdx="4" presStyleCnt="5"/>
      <dgm:spPr/>
    </dgm:pt>
    <dgm:pt modelId="{113888B4-B19E-45DD-A87E-4D0B52F8CFB2}" type="pres">
      <dgm:prSet presAssocID="{3CEA7AAD-BFF8-4017-8CD3-BD8B5A17568D}" presName="connTx" presStyleLbl="parChTrans1D2" presStyleIdx="4" presStyleCnt="5"/>
      <dgm:spPr/>
    </dgm:pt>
    <dgm:pt modelId="{0781F799-76F6-4FB2-9368-32F8B7FC53B8}" type="pres">
      <dgm:prSet presAssocID="{2F192D4B-F375-489F-8536-BF3704630449}" presName="node" presStyleLbl="node1" presStyleIdx="4" presStyleCnt="5">
        <dgm:presLayoutVars>
          <dgm:bulletEnabled val="1"/>
        </dgm:presLayoutVars>
      </dgm:prSet>
      <dgm:spPr/>
    </dgm:pt>
  </dgm:ptLst>
  <dgm:cxnLst>
    <dgm:cxn modelId="{E6900D02-C932-47CE-8C26-07D7D63B44AC}" type="presOf" srcId="{3CEA7AAD-BFF8-4017-8CD3-BD8B5A17568D}" destId="{113888B4-B19E-45DD-A87E-4D0B52F8CFB2}" srcOrd="1" destOrd="0" presId="urn:microsoft.com/office/officeart/2005/8/layout/radial1"/>
    <dgm:cxn modelId="{6F5DF916-A462-4752-BB73-69F3A9BBB747}" type="presOf" srcId="{A6829475-783A-4A8E-8C86-DAAB6A4BDF55}" destId="{928C77D1-8B18-4CB3-98A4-2458B4A03E85}" srcOrd="0" destOrd="0" presId="urn:microsoft.com/office/officeart/2005/8/layout/radial1"/>
    <dgm:cxn modelId="{AB43C31A-3017-4E3C-9096-A12BCD727E6F}" type="presOf" srcId="{BB8C79AF-8C07-4A25-93BC-5E917D36956E}" destId="{5459179C-241F-451C-91EF-15646775E073}" srcOrd="1" destOrd="0" presId="urn:microsoft.com/office/officeart/2005/8/layout/radial1"/>
    <dgm:cxn modelId="{06641B24-5430-4E79-AD87-3CC9382DAE75}" srcId="{A6829475-783A-4A8E-8C86-DAAB6A4BDF55}" destId="{1ADE6847-E3E5-414E-A925-06152E7E2395}" srcOrd="0" destOrd="0" parTransId="{ED95A889-DF71-444C-A2B7-170D22D88A42}" sibTransId="{CAFDCD74-E2E8-41F5-92D3-FD2BB4CD9CE6}"/>
    <dgm:cxn modelId="{93D33527-2598-4B11-B109-6511F2DBF486}" srcId="{A6829475-783A-4A8E-8C86-DAAB6A4BDF55}" destId="{FCF83749-8746-4743-98A6-ABA7FF8D3A5B}" srcOrd="1" destOrd="0" parTransId="{3EE64CD8-F99E-49CD-BBBB-12AF443FFE40}" sibTransId="{FA3BD083-03AC-4EAA-ABE8-62B34F9E3BC4}"/>
    <dgm:cxn modelId="{2BDF8828-9AFE-49D1-B3F7-35B6DA336AA9}" type="presOf" srcId="{3EE64CD8-F99E-49CD-BBBB-12AF443FFE40}" destId="{9BEAF997-5570-4341-B94A-A4692ED2B74B}" srcOrd="0" destOrd="0" presId="urn:microsoft.com/office/officeart/2005/8/layout/radial1"/>
    <dgm:cxn modelId="{1A56CF36-672A-47E9-87A6-9360098F11EB}" srcId="{A6829475-783A-4A8E-8C86-DAAB6A4BDF55}" destId="{2F192D4B-F375-489F-8536-BF3704630449}" srcOrd="4" destOrd="0" parTransId="{3CEA7AAD-BFF8-4017-8CD3-BD8B5A17568D}" sibTransId="{9DA70C04-CB09-45CA-BA06-B6DC0FB0E39C}"/>
    <dgm:cxn modelId="{F0B21C39-2EED-49C0-B744-3709BCDEDD96}" type="presOf" srcId="{53E1568E-D321-49FA-851F-8A56F0917B83}" destId="{8A2B5AD7-7419-46AC-91C7-A3E0DD65DA59}" srcOrd="0" destOrd="0" presId="urn:microsoft.com/office/officeart/2005/8/layout/radial1"/>
    <dgm:cxn modelId="{CDFD9C3A-0BC9-44A2-9814-ABFC07535A63}" type="presOf" srcId="{3EE64CD8-F99E-49CD-BBBB-12AF443FFE40}" destId="{01A2C056-831B-4BD5-9D58-B2F22EF25158}" srcOrd="1" destOrd="0" presId="urn:microsoft.com/office/officeart/2005/8/layout/radial1"/>
    <dgm:cxn modelId="{93C09344-D675-4096-B597-1F9838558FDF}" type="presOf" srcId="{308E15DF-EF76-41F8-B6AE-F2CD965E7007}" destId="{48F572A2-82F1-46A0-8722-85240CC63A43}" srcOrd="0" destOrd="0" presId="urn:microsoft.com/office/officeart/2005/8/layout/radial1"/>
    <dgm:cxn modelId="{29969C47-2B38-46BC-A797-C6E2D585DD1C}" type="presOf" srcId="{3CEA7AAD-BFF8-4017-8CD3-BD8B5A17568D}" destId="{4C842609-AF90-4E74-8C62-1CBF87D6277F}" srcOrd="0" destOrd="0" presId="urn:microsoft.com/office/officeart/2005/8/layout/radial1"/>
    <dgm:cxn modelId="{3EAF2A69-2A00-4410-925B-332B5A195E2B}" type="presOf" srcId="{AD394AFA-D2AD-4FA4-995D-D37C227C46B7}" destId="{AF1D5DBD-30FA-45EE-838C-F6832E6EB9E6}" srcOrd="1" destOrd="0" presId="urn:microsoft.com/office/officeart/2005/8/layout/radial1"/>
    <dgm:cxn modelId="{F85B8554-A45B-4B57-8DC3-0232F3AC237B}" type="presOf" srcId="{FCF83749-8746-4743-98A6-ABA7FF8D3A5B}" destId="{A94F40A0-A5F9-4B7A-8AEB-C7A74FEB5E4F}" srcOrd="0" destOrd="0" presId="urn:microsoft.com/office/officeart/2005/8/layout/radial1"/>
    <dgm:cxn modelId="{C2A6A055-55AE-4CB7-BA9A-022CFF67E6E8}" type="presOf" srcId="{ED95A889-DF71-444C-A2B7-170D22D88A42}" destId="{1137D785-DD5F-42CF-B359-15CEDD32F00F}" srcOrd="1" destOrd="0" presId="urn:microsoft.com/office/officeart/2005/8/layout/radial1"/>
    <dgm:cxn modelId="{65F68199-8BAB-4BE6-9B7C-F120D7380381}" type="presOf" srcId="{2F192D4B-F375-489F-8536-BF3704630449}" destId="{0781F799-76F6-4FB2-9368-32F8B7FC53B8}" srcOrd="0" destOrd="0" presId="urn:microsoft.com/office/officeart/2005/8/layout/radial1"/>
    <dgm:cxn modelId="{930C3DB8-0673-4A77-9117-3E4AD5F87452}" type="presOf" srcId="{ED95A889-DF71-444C-A2B7-170D22D88A42}" destId="{63C355C3-F825-4C5E-811C-DEFE728118C9}" srcOrd="0" destOrd="0" presId="urn:microsoft.com/office/officeart/2005/8/layout/radial1"/>
    <dgm:cxn modelId="{EAC1C4DC-52AE-475A-A2FC-A0C35CF71045}" type="presOf" srcId="{AD394AFA-D2AD-4FA4-995D-D37C227C46B7}" destId="{870C365A-87E3-47DF-8F9F-94EEECB26FFE}" srcOrd="0" destOrd="0" presId="urn:microsoft.com/office/officeart/2005/8/layout/radial1"/>
    <dgm:cxn modelId="{F9A9E9DC-438A-444E-A134-8D72E64E11E1}" srcId="{A6829475-783A-4A8E-8C86-DAAB6A4BDF55}" destId="{53E1568E-D321-49FA-851F-8A56F0917B83}" srcOrd="2" destOrd="0" parTransId="{AD394AFA-D2AD-4FA4-995D-D37C227C46B7}" sibTransId="{A7D774DE-F364-404E-B507-2182A0B30A41}"/>
    <dgm:cxn modelId="{5BFB3EDF-5C58-4EEF-BD22-9A006075B1AF}" type="presOf" srcId="{BB8C79AF-8C07-4A25-93BC-5E917D36956E}" destId="{CF250D0F-A775-476A-953A-EB0238EEF6AF}" srcOrd="0" destOrd="0" presId="urn:microsoft.com/office/officeart/2005/8/layout/radial1"/>
    <dgm:cxn modelId="{931AD4E0-1034-4641-A32D-5AE5AAA57CED}" type="presOf" srcId="{1ADE6847-E3E5-414E-A925-06152E7E2395}" destId="{DFCCC413-8655-46EF-9E5F-BC7306E77553}" srcOrd="0" destOrd="0" presId="urn:microsoft.com/office/officeart/2005/8/layout/radial1"/>
    <dgm:cxn modelId="{2177DCE5-A767-4473-A66A-9710EF57B868}" type="presOf" srcId="{45946C63-4817-418D-833E-971D83064F3D}" destId="{8BA21380-B93E-444D-8358-C8514C48C8CB}" srcOrd="0" destOrd="0" presId="urn:microsoft.com/office/officeart/2005/8/layout/radial1"/>
    <dgm:cxn modelId="{A2BDDFEF-1956-4D43-BDB1-1B8F0CE4D243}" srcId="{308E15DF-EF76-41F8-B6AE-F2CD965E7007}" destId="{A6829475-783A-4A8E-8C86-DAAB6A4BDF55}" srcOrd="0" destOrd="0" parTransId="{C8DBD505-77B3-4E2F-95FE-D1D91AFE8675}" sibTransId="{336F95D7-53D6-4108-A424-8CF48ED173F4}"/>
    <dgm:cxn modelId="{A46D07FE-58E1-4639-B91F-CBF05B304A7A}" srcId="{A6829475-783A-4A8E-8C86-DAAB6A4BDF55}" destId="{45946C63-4817-418D-833E-971D83064F3D}" srcOrd="3" destOrd="0" parTransId="{BB8C79AF-8C07-4A25-93BC-5E917D36956E}" sibTransId="{8ECF7664-AF58-4308-A344-E1FAD44FB10A}"/>
    <dgm:cxn modelId="{21877400-097E-46AF-BD51-6644145A4552}" type="presParOf" srcId="{48F572A2-82F1-46A0-8722-85240CC63A43}" destId="{928C77D1-8B18-4CB3-98A4-2458B4A03E85}" srcOrd="0" destOrd="0" presId="urn:microsoft.com/office/officeart/2005/8/layout/radial1"/>
    <dgm:cxn modelId="{2058276A-7FE5-476C-BDB0-1DFFD4CA97D8}" type="presParOf" srcId="{48F572A2-82F1-46A0-8722-85240CC63A43}" destId="{63C355C3-F825-4C5E-811C-DEFE728118C9}" srcOrd="1" destOrd="0" presId="urn:microsoft.com/office/officeart/2005/8/layout/radial1"/>
    <dgm:cxn modelId="{E63D39AB-3799-4721-8FD9-4502B5551750}" type="presParOf" srcId="{63C355C3-F825-4C5E-811C-DEFE728118C9}" destId="{1137D785-DD5F-42CF-B359-15CEDD32F00F}" srcOrd="0" destOrd="0" presId="urn:microsoft.com/office/officeart/2005/8/layout/radial1"/>
    <dgm:cxn modelId="{65C1CC8A-49E4-43CE-81F6-59BA61614B1B}" type="presParOf" srcId="{48F572A2-82F1-46A0-8722-85240CC63A43}" destId="{DFCCC413-8655-46EF-9E5F-BC7306E77553}" srcOrd="2" destOrd="0" presId="urn:microsoft.com/office/officeart/2005/8/layout/radial1"/>
    <dgm:cxn modelId="{C6F4EE57-EE97-4B89-AC9E-6DE60BDC391F}" type="presParOf" srcId="{48F572A2-82F1-46A0-8722-85240CC63A43}" destId="{9BEAF997-5570-4341-B94A-A4692ED2B74B}" srcOrd="3" destOrd="0" presId="urn:microsoft.com/office/officeart/2005/8/layout/radial1"/>
    <dgm:cxn modelId="{07316238-E5E6-4B58-9C84-6E8B5DC8B23C}" type="presParOf" srcId="{9BEAF997-5570-4341-B94A-A4692ED2B74B}" destId="{01A2C056-831B-4BD5-9D58-B2F22EF25158}" srcOrd="0" destOrd="0" presId="urn:microsoft.com/office/officeart/2005/8/layout/radial1"/>
    <dgm:cxn modelId="{59F21018-EF43-468F-B94C-DD5AE25CB555}" type="presParOf" srcId="{48F572A2-82F1-46A0-8722-85240CC63A43}" destId="{A94F40A0-A5F9-4B7A-8AEB-C7A74FEB5E4F}" srcOrd="4" destOrd="0" presId="urn:microsoft.com/office/officeart/2005/8/layout/radial1"/>
    <dgm:cxn modelId="{475519F3-266F-4E39-A5EA-D32C4923F971}" type="presParOf" srcId="{48F572A2-82F1-46A0-8722-85240CC63A43}" destId="{870C365A-87E3-47DF-8F9F-94EEECB26FFE}" srcOrd="5" destOrd="0" presId="urn:microsoft.com/office/officeart/2005/8/layout/radial1"/>
    <dgm:cxn modelId="{AF39A5C4-4468-4489-811D-380E529CC0D9}" type="presParOf" srcId="{870C365A-87E3-47DF-8F9F-94EEECB26FFE}" destId="{AF1D5DBD-30FA-45EE-838C-F6832E6EB9E6}" srcOrd="0" destOrd="0" presId="urn:microsoft.com/office/officeart/2005/8/layout/radial1"/>
    <dgm:cxn modelId="{FB866F96-7BC9-4298-BE99-06C9BC1DA6E1}" type="presParOf" srcId="{48F572A2-82F1-46A0-8722-85240CC63A43}" destId="{8A2B5AD7-7419-46AC-91C7-A3E0DD65DA59}" srcOrd="6" destOrd="0" presId="urn:microsoft.com/office/officeart/2005/8/layout/radial1"/>
    <dgm:cxn modelId="{3B943DB6-215B-4409-BB9A-7E1AB6F196AE}" type="presParOf" srcId="{48F572A2-82F1-46A0-8722-85240CC63A43}" destId="{CF250D0F-A775-476A-953A-EB0238EEF6AF}" srcOrd="7" destOrd="0" presId="urn:microsoft.com/office/officeart/2005/8/layout/radial1"/>
    <dgm:cxn modelId="{7DEEB5CB-1B6D-46B7-A71F-A29CE78CDF66}" type="presParOf" srcId="{CF250D0F-A775-476A-953A-EB0238EEF6AF}" destId="{5459179C-241F-451C-91EF-15646775E073}" srcOrd="0" destOrd="0" presId="urn:microsoft.com/office/officeart/2005/8/layout/radial1"/>
    <dgm:cxn modelId="{A25435FE-2BB8-4B74-BFC6-26A166AA2DB8}" type="presParOf" srcId="{48F572A2-82F1-46A0-8722-85240CC63A43}" destId="{8BA21380-B93E-444D-8358-C8514C48C8CB}" srcOrd="8" destOrd="0" presId="urn:microsoft.com/office/officeart/2005/8/layout/radial1"/>
    <dgm:cxn modelId="{2AF50D4B-7B4A-4EB9-BBB2-452733E54380}" type="presParOf" srcId="{48F572A2-82F1-46A0-8722-85240CC63A43}" destId="{4C842609-AF90-4E74-8C62-1CBF87D6277F}" srcOrd="9" destOrd="0" presId="urn:microsoft.com/office/officeart/2005/8/layout/radial1"/>
    <dgm:cxn modelId="{23786EAF-483B-43BB-B89D-2F8DB505D365}" type="presParOf" srcId="{4C842609-AF90-4E74-8C62-1CBF87D6277F}" destId="{113888B4-B19E-45DD-A87E-4D0B52F8CFB2}" srcOrd="0" destOrd="0" presId="urn:microsoft.com/office/officeart/2005/8/layout/radial1"/>
    <dgm:cxn modelId="{212514D2-C8BE-44AF-9E71-1D7B3F14DC92}" type="presParOf" srcId="{48F572A2-82F1-46A0-8722-85240CC63A43}" destId="{0781F799-76F6-4FB2-9368-32F8B7FC53B8}" srcOrd="10"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81E3B5-E1F6-4E9B-A25F-E6ECD18AB85C}">
      <dsp:nvSpPr>
        <dsp:cNvPr id="0" name=""/>
        <dsp:cNvSpPr/>
      </dsp:nvSpPr>
      <dsp:spPr>
        <a:xfrm>
          <a:off x="2322659" y="1564335"/>
          <a:ext cx="615510" cy="615510"/>
        </a:xfrm>
        <a:prstGeom prst="ellipse">
          <a:avLst/>
        </a:prstGeom>
        <a:solidFill>
          <a:schemeClr val="tx1"/>
        </a:soli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baseline="0" dirty="0">
              <a:latin typeface="Open Sans" pitchFamily="2" charset="0"/>
              <a:ea typeface="Open Sans" pitchFamily="2" charset="0"/>
              <a:cs typeface="Open Sans" pitchFamily="2" charset="0"/>
            </a:rPr>
            <a:t>Family Guide</a:t>
          </a:r>
        </a:p>
      </dsp:txBody>
      <dsp:txXfrm>
        <a:off x="2412798" y="1654474"/>
        <a:ext cx="435232" cy="435232"/>
      </dsp:txXfrm>
    </dsp:sp>
    <dsp:sp modelId="{357E7E0C-E3BE-4541-A281-8D014B673C79}">
      <dsp:nvSpPr>
        <dsp:cNvPr id="0" name=""/>
        <dsp:cNvSpPr/>
      </dsp:nvSpPr>
      <dsp:spPr>
        <a:xfrm rot="16200000">
          <a:off x="2164347" y="1087738"/>
          <a:ext cx="932135" cy="21059"/>
        </a:xfrm>
        <a:custGeom>
          <a:avLst/>
          <a:gdLst/>
          <a:ahLst/>
          <a:cxnLst/>
          <a:rect l="0" t="0" r="0" b="0"/>
          <a:pathLst>
            <a:path>
              <a:moveTo>
                <a:pt x="0" y="10529"/>
              </a:moveTo>
              <a:lnTo>
                <a:pt x="932135" y="10529"/>
              </a:lnTo>
            </a:path>
          </a:pathLst>
        </a:custGeom>
        <a:noFill/>
        <a:ln w="9525" cap="flat" cmpd="sng" algn="ctr">
          <a:solidFill>
            <a:schemeClr val="tx1"/>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baseline="0">
            <a:latin typeface="Tahoma" panose="020B0604030504040204" pitchFamily="34" charset="0"/>
            <a:ea typeface="Tahoma" panose="020B0604030504040204" pitchFamily="34" charset="0"/>
            <a:cs typeface="Tahoma" panose="020B0604030504040204" pitchFamily="34" charset="0"/>
          </a:endParaRPr>
        </a:p>
      </dsp:txBody>
      <dsp:txXfrm>
        <a:off x="2607111" y="1074964"/>
        <a:ext cx="46606" cy="46606"/>
      </dsp:txXfrm>
    </dsp:sp>
    <dsp:sp modelId="{31E4931E-F455-4B63-9D44-D32F1E2102F8}">
      <dsp:nvSpPr>
        <dsp:cNvPr id="0" name=""/>
        <dsp:cNvSpPr/>
      </dsp:nvSpPr>
      <dsp:spPr>
        <a:xfrm>
          <a:off x="2322659" y="16690"/>
          <a:ext cx="615510" cy="615510"/>
        </a:xfrm>
        <a:prstGeom prst="ellipse">
          <a:avLst/>
        </a:prstGeom>
        <a:solidFill>
          <a:schemeClr val="tx1"/>
        </a:soli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baseline="0" dirty="0">
              <a:latin typeface="Open Sans" pitchFamily="2" charset="0"/>
              <a:ea typeface="Open Sans" pitchFamily="2" charset="0"/>
              <a:cs typeface="Open Sans" pitchFamily="2" charset="0"/>
            </a:rPr>
            <a:t>Independence &amp; Transition</a:t>
          </a:r>
        </a:p>
      </dsp:txBody>
      <dsp:txXfrm>
        <a:off x="2412798" y="106829"/>
        <a:ext cx="435232" cy="435232"/>
      </dsp:txXfrm>
    </dsp:sp>
    <dsp:sp modelId="{A19997FA-6BBE-40FE-8BD5-F79AC6B0B18A}">
      <dsp:nvSpPr>
        <dsp:cNvPr id="0" name=""/>
        <dsp:cNvSpPr/>
      </dsp:nvSpPr>
      <dsp:spPr>
        <a:xfrm rot="18000000">
          <a:off x="2551258" y="1191411"/>
          <a:ext cx="932135" cy="21059"/>
        </a:xfrm>
        <a:custGeom>
          <a:avLst/>
          <a:gdLst/>
          <a:ahLst/>
          <a:cxnLst/>
          <a:rect l="0" t="0" r="0" b="0"/>
          <a:pathLst>
            <a:path>
              <a:moveTo>
                <a:pt x="0" y="10529"/>
              </a:moveTo>
              <a:lnTo>
                <a:pt x="932135" y="10529"/>
              </a:lnTo>
            </a:path>
          </a:pathLst>
        </a:custGeom>
        <a:noFill/>
        <a:ln w="9525" cap="flat" cmpd="sng" algn="ctr">
          <a:solidFill>
            <a:schemeClr val="tx1"/>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994022" y="1178637"/>
        <a:ext cx="46606" cy="46606"/>
      </dsp:txXfrm>
    </dsp:sp>
    <dsp:sp modelId="{65E96BF5-163A-456C-A53E-EA07D12F3BD0}">
      <dsp:nvSpPr>
        <dsp:cNvPr id="0" name=""/>
        <dsp:cNvSpPr/>
      </dsp:nvSpPr>
      <dsp:spPr>
        <a:xfrm>
          <a:off x="3096482" y="224035"/>
          <a:ext cx="615510" cy="615510"/>
        </a:xfrm>
        <a:prstGeom prst="ellipse">
          <a:avLst/>
        </a:prstGeom>
        <a:solidFill>
          <a:schemeClr val="tx1"/>
        </a:soli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rtl="0">
            <a:lnSpc>
              <a:spcPct val="90000"/>
            </a:lnSpc>
            <a:spcBef>
              <a:spcPct val="0"/>
            </a:spcBef>
            <a:spcAft>
              <a:spcPct val="35000"/>
            </a:spcAft>
            <a:buNone/>
          </a:pPr>
          <a:r>
            <a:rPr lang="en-US" sz="600" kern="1200" baseline="0" dirty="0">
              <a:latin typeface="Open Sans" pitchFamily="2" charset="0"/>
              <a:ea typeface="Open Sans" pitchFamily="2" charset="0"/>
              <a:cs typeface="Open Sans" pitchFamily="2" charset="0"/>
            </a:rPr>
            <a:t>Living in Community</a:t>
          </a:r>
        </a:p>
      </dsp:txBody>
      <dsp:txXfrm>
        <a:off x="3186621" y="314174"/>
        <a:ext cx="435232" cy="435232"/>
      </dsp:txXfrm>
    </dsp:sp>
    <dsp:sp modelId="{BADD4008-DC5C-4CFD-ABE0-2CFEC26253E2}">
      <dsp:nvSpPr>
        <dsp:cNvPr id="0" name=""/>
        <dsp:cNvSpPr/>
      </dsp:nvSpPr>
      <dsp:spPr>
        <a:xfrm rot="19800000">
          <a:off x="2834497" y="1474649"/>
          <a:ext cx="932135" cy="21059"/>
        </a:xfrm>
        <a:custGeom>
          <a:avLst/>
          <a:gdLst/>
          <a:ahLst/>
          <a:cxnLst/>
          <a:rect l="0" t="0" r="0" b="0"/>
          <a:pathLst>
            <a:path>
              <a:moveTo>
                <a:pt x="0" y="10529"/>
              </a:moveTo>
              <a:lnTo>
                <a:pt x="932135" y="10529"/>
              </a:lnTo>
            </a:path>
          </a:pathLst>
        </a:custGeom>
        <a:noFill/>
        <a:ln w="9525" cap="flat" cmpd="sng" algn="ctr">
          <a:solidFill>
            <a:schemeClr val="tx1"/>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baseline="0">
            <a:latin typeface="Tahoma" panose="020B0604030504040204" pitchFamily="34" charset="0"/>
            <a:ea typeface="Tahoma" panose="020B0604030504040204" pitchFamily="34" charset="0"/>
            <a:cs typeface="Tahoma" panose="020B0604030504040204" pitchFamily="34" charset="0"/>
          </a:endParaRPr>
        </a:p>
      </dsp:txBody>
      <dsp:txXfrm>
        <a:off x="3277261" y="1461876"/>
        <a:ext cx="46606" cy="46606"/>
      </dsp:txXfrm>
    </dsp:sp>
    <dsp:sp modelId="{B5DCCDD8-6AE9-4FE2-A937-80D137FA3847}">
      <dsp:nvSpPr>
        <dsp:cNvPr id="0" name=""/>
        <dsp:cNvSpPr/>
      </dsp:nvSpPr>
      <dsp:spPr>
        <a:xfrm>
          <a:off x="3662960" y="790513"/>
          <a:ext cx="615510" cy="615510"/>
        </a:xfrm>
        <a:prstGeom prst="ellipse">
          <a:avLst/>
        </a:prstGeom>
        <a:solidFill>
          <a:schemeClr val="tx1"/>
        </a:soli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baseline="0" dirty="0">
              <a:latin typeface="Open Sans" pitchFamily="2" charset="0"/>
              <a:ea typeface="Open Sans" pitchFamily="2" charset="0"/>
              <a:cs typeface="Open Sans" pitchFamily="2" charset="0"/>
            </a:rPr>
            <a:t>Money Matters</a:t>
          </a:r>
        </a:p>
      </dsp:txBody>
      <dsp:txXfrm>
        <a:off x="3753099" y="880652"/>
        <a:ext cx="435232" cy="435232"/>
      </dsp:txXfrm>
    </dsp:sp>
    <dsp:sp modelId="{CAE1CC94-BFD3-44CC-AA5A-B4D839EDE5CD}">
      <dsp:nvSpPr>
        <dsp:cNvPr id="0" name=""/>
        <dsp:cNvSpPr/>
      </dsp:nvSpPr>
      <dsp:spPr>
        <a:xfrm>
          <a:off x="2938170" y="1861561"/>
          <a:ext cx="932135" cy="21059"/>
        </a:xfrm>
        <a:custGeom>
          <a:avLst/>
          <a:gdLst/>
          <a:ahLst/>
          <a:cxnLst/>
          <a:rect l="0" t="0" r="0" b="0"/>
          <a:pathLst>
            <a:path>
              <a:moveTo>
                <a:pt x="0" y="10529"/>
              </a:moveTo>
              <a:lnTo>
                <a:pt x="932135" y="10529"/>
              </a:lnTo>
            </a:path>
          </a:pathLst>
        </a:custGeom>
        <a:noFill/>
        <a:ln w="9525" cap="flat" cmpd="sng" algn="ctr">
          <a:solidFill>
            <a:schemeClr val="tx1"/>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baseline="0">
            <a:latin typeface="Tahoma" panose="020B0604030504040204" pitchFamily="34" charset="0"/>
            <a:ea typeface="Tahoma" panose="020B0604030504040204" pitchFamily="34" charset="0"/>
            <a:cs typeface="Tahoma" panose="020B0604030504040204" pitchFamily="34" charset="0"/>
          </a:endParaRPr>
        </a:p>
      </dsp:txBody>
      <dsp:txXfrm>
        <a:off x="3380934" y="1848787"/>
        <a:ext cx="46606" cy="46606"/>
      </dsp:txXfrm>
    </dsp:sp>
    <dsp:sp modelId="{CD2CBAEF-B2F6-41BE-8038-79D1B1608DC2}">
      <dsp:nvSpPr>
        <dsp:cNvPr id="0" name=""/>
        <dsp:cNvSpPr/>
      </dsp:nvSpPr>
      <dsp:spPr>
        <a:xfrm>
          <a:off x="3870305" y="1564335"/>
          <a:ext cx="615510" cy="615510"/>
        </a:xfrm>
        <a:prstGeom prst="ellipse">
          <a:avLst/>
        </a:prstGeom>
        <a:solidFill>
          <a:schemeClr val="tx1"/>
        </a:soli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baseline="0" dirty="0">
              <a:latin typeface="Open Sans" pitchFamily="2" charset="0"/>
              <a:ea typeface="Tahoma"/>
              <a:cs typeface="Tahoma"/>
            </a:rPr>
            <a:t>Mental Health &amp; Well-Being</a:t>
          </a:r>
        </a:p>
      </dsp:txBody>
      <dsp:txXfrm>
        <a:off x="3960444" y="1654474"/>
        <a:ext cx="435232" cy="435232"/>
      </dsp:txXfrm>
    </dsp:sp>
    <dsp:sp modelId="{6EF96FD4-40DE-47AC-B08B-5EAE5E4152D4}">
      <dsp:nvSpPr>
        <dsp:cNvPr id="0" name=""/>
        <dsp:cNvSpPr/>
      </dsp:nvSpPr>
      <dsp:spPr>
        <a:xfrm rot="1800000">
          <a:off x="2834497" y="2248472"/>
          <a:ext cx="932135" cy="21059"/>
        </a:xfrm>
        <a:custGeom>
          <a:avLst/>
          <a:gdLst/>
          <a:ahLst/>
          <a:cxnLst/>
          <a:rect l="0" t="0" r="0" b="0"/>
          <a:pathLst>
            <a:path>
              <a:moveTo>
                <a:pt x="0" y="10529"/>
              </a:moveTo>
              <a:lnTo>
                <a:pt x="932135" y="10529"/>
              </a:lnTo>
            </a:path>
          </a:pathLst>
        </a:custGeom>
        <a:noFill/>
        <a:ln w="9525" cap="flat" cmpd="sng" algn="ctr">
          <a:solidFill>
            <a:schemeClr val="tx1"/>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baseline="0">
            <a:latin typeface="Tahoma" panose="020B0604030504040204" pitchFamily="34" charset="0"/>
            <a:ea typeface="Tahoma" panose="020B0604030504040204" pitchFamily="34" charset="0"/>
            <a:cs typeface="Tahoma" panose="020B0604030504040204" pitchFamily="34" charset="0"/>
          </a:endParaRPr>
        </a:p>
      </dsp:txBody>
      <dsp:txXfrm>
        <a:off x="3277261" y="2235698"/>
        <a:ext cx="46606" cy="46606"/>
      </dsp:txXfrm>
    </dsp:sp>
    <dsp:sp modelId="{3064F9C7-648C-4F67-8872-2F67161029D6}">
      <dsp:nvSpPr>
        <dsp:cNvPr id="0" name=""/>
        <dsp:cNvSpPr/>
      </dsp:nvSpPr>
      <dsp:spPr>
        <a:xfrm>
          <a:off x="3662960" y="2338158"/>
          <a:ext cx="615510" cy="615510"/>
        </a:xfrm>
        <a:prstGeom prst="ellipse">
          <a:avLst/>
        </a:prstGeom>
        <a:solidFill>
          <a:schemeClr val="tx1"/>
        </a:soli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baseline="0" dirty="0">
              <a:latin typeface="Open Sans" pitchFamily="2" charset="0"/>
              <a:ea typeface="Open Sans" pitchFamily="2" charset="0"/>
              <a:cs typeface="Open Sans" pitchFamily="2" charset="0"/>
            </a:rPr>
            <a:t>Fraternity &amp; Sorority Life</a:t>
          </a:r>
        </a:p>
      </dsp:txBody>
      <dsp:txXfrm>
        <a:off x="3753099" y="2428297"/>
        <a:ext cx="435232" cy="435232"/>
      </dsp:txXfrm>
    </dsp:sp>
    <dsp:sp modelId="{5386C725-6FA0-4589-850B-90CC03BF4331}">
      <dsp:nvSpPr>
        <dsp:cNvPr id="0" name=""/>
        <dsp:cNvSpPr/>
      </dsp:nvSpPr>
      <dsp:spPr>
        <a:xfrm rot="3600000">
          <a:off x="2551258" y="2531711"/>
          <a:ext cx="932135" cy="21059"/>
        </a:xfrm>
        <a:custGeom>
          <a:avLst/>
          <a:gdLst/>
          <a:ahLst/>
          <a:cxnLst/>
          <a:rect l="0" t="0" r="0" b="0"/>
          <a:pathLst>
            <a:path>
              <a:moveTo>
                <a:pt x="0" y="10529"/>
              </a:moveTo>
              <a:lnTo>
                <a:pt x="932135" y="10529"/>
              </a:lnTo>
            </a:path>
          </a:pathLst>
        </a:custGeom>
        <a:noFill/>
        <a:ln w="9525" cap="flat" cmpd="sng" algn="ctr">
          <a:solidFill>
            <a:schemeClr val="tx1"/>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baseline="0">
            <a:latin typeface="Tahoma" panose="020B0604030504040204" pitchFamily="34" charset="0"/>
            <a:ea typeface="Tahoma" panose="020B0604030504040204" pitchFamily="34" charset="0"/>
            <a:cs typeface="Tahoma" panose="020B0604030504040204" pitchFamily="34" charset="0"/>
          </a:endParaRPr>
        </a:p>
      </dsp:txBody>
      <dsp:txXfrm>
        <a:off x="2994022" y="2518937"/>
        <a:ext cx="46606" cy="46606"/>
      </dsp:txXfrm>
    </dsp:sp>
    <dsp:sp modelId="{7C0C210F-296D-401E-9627-C07F702FB299}">
      <dsp:nvSpPr>
        <dsp:cNvPr id="0" name=""/>
        <dsp:cNvSpPr/>
      </dsp:nvSpPr>
      <dsp:spPr>
        <a:xfrm>
          <a:off x="3096482" y="2904636"/>
          <a:ext cx="615510" cy="615510"/>
        </a:xfrm>
        <a:prstGeom prst="ellipse">
          <a:avLst/>
        </a:prstGeom>
        <a:solidFill>
          <a:schemeClr val="tx1"/>
        </a:soli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baseline="0" dirty="0">
              <a:latin typeface="Open Sans" pitchFamily="2" charset="0"/>
              <a:ea typeface="Open Sans" pitchFamily="2" charset="0"/>
              <a:cs typeface="Open Sans" pitchFamily="2" charset="0"/>
            </a:rPr>
            <a:t>Diversity &amp; Inclusion</a:t>
          </a:r>
        </a:p>
      </dsp:txBody>
      <dsp:txXfrm>
        <a:off x="3186621" y="2994775"/>
        <a:ext cx="435232" cy="435232"/>
      </dsp:txXfrm>
    </dsp:sp>
    <dsp:sp modelId="{EB36189D-D74C-4CAA-9367-6258FB065508}">
      <dsp:nvSpPr>
        <dsp:cNvPr id="0" name=""/>
        <dsp:cNvSpPr/>
      </dsp:nvSpPr>
      <dsp:spPr>
        <a:xfrm rot="5400000">
          <a:off x="2164347" y="2635383"/>
          <a:ext cx="932135" cy="21059"/>
        </a:xfrm>
        <a:custGeom>
          <a:avLst/>
          <a:gdLst/>
          <a:ahLst/>
          <a:cxnLst/>
          <a:rect l="0" t="0" r="0" b="0"/>
          <a:pathLst>
            <a:path>
              <a:moveTo>
                <a:pt x="0" y="10529"/>
              </a:moveTo>
              <a:lnTo>
                <a:pt x="932135" y="10529"/>
              </a:lnTo>
            </a:path>
          </a:pathLst>
        </a:custGeom>
        <a:noFill/>
        <a:ln w="9525" cap="flat" cmpd="sng" algn="ctr">
          <a:solidFill>
            <a:schemeClr val="tx1"/>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baseline="0">
            <a:latin typeface="Tahoma" panose="020B0604030504040204" pitchFamily="34" charset="0"/>
            <a:ea typeface="Tahoma" panose="020B0604030504040204" pitchFamily="34" charset="0"/>
            <a:cs typeface="Tahoma" panose="020B0604030504040204" pitchFamily="34" charset="0"/>
          </a:endParaRPr>
        </a:p>
      </dsp:txBody>
      <dsp:txXfrm>
        <a:off x="2607111" y="2622610"/>
        <a:ext cx="46606" cy="46606"/>
      </dsp:txXfrm>
    </dsp:sp>
    <dsp:sp modelId="{EAABD704-68AA-45AE-9336-030B69507F6F}">
      <dsp:nvSpPr>
        <dsp:cNvPr id="0" name=""/>
        <dsp:cNvSpPr/>
      </dsp:nvSpPr>
      <dsp:spPr>
        <a:xfrm>
          <a:off x="2322659" y="3111981"/>
          <a:ext cx="615510" cy="615510"/>
        </a:xfrm>
        <a:prstGeom prst="ellipse">
          <a:avLst/>
        </a:prstGeom>
        <a:solidFill>
          <a:schemeClr val="tx1"/>
        </a:soli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baseline="0" dirty="0">
              <a:latin typeface="Open Sans" pitchFamily="2" charset="0"/>
              <a:ea typeface="Open Sans" pitchFamily="2" charset="0"/>
              <a:cs typeface="Open Sans" pitchFamily="2" charset="0"/>
            </a:rPr>
            <a:t>Sexual Violence Prevention</a:t>
          </a:r>
        </a:p>
      </dsp:txBody>
      <dsp:txXfrm>
        <a:off x="2412798" y="3202120"/>
        <a:ext cx="435232" cy="435232"/>
      </dsp:txXfrm>
    </dsp:sp>
    <dsp:sp modelId="{8E124CE7-70E9-4F4F-8257-F0553ECD8217}">
      <dsp:nvSpPr>
        <dsp:cNvPr id="0" name=""/>
        <dsp:cNvSpPr/>
      </dsp:nvSpPr>
      <dsp:spPr>
        <a:xfrm rot="7200000">
          <a:off x="1777436" y="2531711"/>
          <a:ext cx="932135" cy="21059"/>
        </a:xfrm>
        <a:custGeom>
          <a:avLst/>
          <a:gdLst/>
          <a:ahLst/>
          <a:cxnLst/>
          <a:rect l="0" t="0" r="0" b="0"/>
          <a:pathLst>
            <a:path>
              <a:moveTo>
                <a:pt x="0" y="10529"/>
              </a:moveTo>
              <a:lnTo>
                <a:pt x="932135" y="10529"/>
              </a:lnTo>
            </a:path>
          </a:pathLst>
        </a:custGeom>
        <a:noFill/>
        <a:ln w="9525" cap="flat" cmpd="sng" algn="ctr">
          <a:solidFill>
            <a:schemeClr val="tx1"/>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baseline="0">
            <a:latin typeface="Tahoma" panose="020B0604030504040204" pitchFamily="34" charset="0"/>
            <a:ea typeface="Tahoma" panose="020B0604030504040204" pitchFamily="34" charset="0"/>
            <a:cs typeface="Tahoma" panose="020B0604030504040204" pitchFamily="34" charset="0"/>
          </a:endParaRPr>
        </a:p>
      </dsp:txBody>
      <dsp:txXfrm rot="10800000">
        <a:off x="2220200" y="2518937"/>
        <a:ext cx="46606" cy="46606"/>
      </dsp:txXfrm>
    </dsp:sp>
    <dsp:sp modelId="{2C7C8AE0-DB2B-41D2-83AC-7F47A40EF486}">
      <dsp:nvSpPr>
        <dsp:cNvPr id="0" name=""/>
        <dsp:cNvSpPr/>
      </dsp:nvSpPr>
      <dsp:spPr>
        <a:xfrm>
          <a:off x="1548837" y="2904636"/>
          <a:ext cx="615510" cy="615510"/>
        </a:xfrm>
        <a:prstGeom prst="ellipse">
          <a:avLst/>
        </a:prstGeom>
        <a:solidFill>
          <a:schemeClr val="tx1"/>
        </a:soli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baseline="0" dirty="0">
              <a:latin typeface="Open Sans" pitchFamily="2" charset="0"/>
              <a:ea typeface="Open Sans" pitchFamily="2" charset="0"/>
              <a:cs typeface="Open Sans" pitchFamily="2" charset="0"/>
            </a:rPr>
            <a:t>Fitting In &amp; Finding Friends</a:t>
          </a:r>
        </a:p>
      </dsp:txBody>
      <dsp:txXfrm>
        <a:off x="1638976" y="2994775"/>
        <a:ext cx="435232" cy="435232"/>
      </dsp:txXfrm>
    </dsp:sp>
    <dsp:sp modelId="{0AACE4C6-F47D-4781-89DE-F1F853D9C1D9}">
      <dsp:nvSpPr>
        <dsp:cNvPr id="0" name=""/>
        <dsp:cNvSpPr/>
      </dsp:nvSpPr>
      <dsp:spPr>
        <a:xfrm rot="9000000">
          <a:off x="1494197" y="2248472"/>
          <a:ext cx="932135" cy="21059"/>
        </a:xfrm>
        <a:custGeom>
          <a:avLst/>
          <a:gdLst/>
          <a:ahLst/>
          <a:cxnLst/>
          <a:rect l="0" t="0" r="0" b="0"/>
          <a:pathLst>
            <a:path>
              <a:moveTo>
                <a:pt x="0" y="10529"/>
              </a:moveTo>
              <a:lnTo>
                <a:pt x="932135" y="10529"/>
              </a:lnTo>
            </a:path>
          </a:pathLst>
        </a:custGeom>
        <a:noFill/>
        <a:ln w="9525" cap="flat" cmpd="sng" algn="ctr">
          <a:solidFill>
            <a:schemeClr val="tx1"/>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baseline="0">
            <a:latin typeface="Tahoma" panose="020B0604030504040204" pitchFamily="34" charset="0"/>
            <a:ea typeface="Tahoma" panose="020B0604030504040204" pitchFamily="34" charset="0"/>
            <a:cs typeface="Tahoma" panose="020B0604030504040204" pitchFamily="34" charset="0"/>
          </a:endParaRPr>
        </a:p>
      </dsp:txBody>
      <dsp:txXfrm rot="10800000">
        <a:off x="1936961" y="2235698"/>
        <a:ext cx="46606" cy="46606"/>
      </dsp:txXfrm>
    </dsp:sp>
    <dsp:sp modelId="{6BB639AB-C455-42D9-89BE-DC15923D049D}">
      <dsp:nvSpPr>
        <dsp:cNvPr id="0" name=""/>
        <dsp:cNvSpPr/>
      </dsp:nvSpPr>
      <dsp:spPr>
        <a:xfrm>
          <a:off x="982359" y="2338158"/>
          <a:ext cx="615510" cy="615510"/>
        </a:xfrm>
        <a:prstGeom prst="ellipse">
          <a:avLst/>
        </a:prstGeom>
        <a:solidFill>
          <a:schemeClr val="tx1"/>
        </a:soli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baseline="0" dirty="0">
              <a:latin typeface="Open Sans" pitchFamily="2" charset="0"/>
              <a:ea typeface="Open Sans" pitchFamily="2" charset="0"/>
              <a:cs typeface="Open Sans" pitchFamily="2" charset="0"/>
            </a:rPr>
            <a:t>Career Exploration</a:t>
          </a:r>
        </a:p>
      </dsp:txBody>
      <dsp:txXfrm>
        <a:off x="1072498" y="2428297"/>
        <a:ext cx="435232" cy="435232"/>
      </dsp:txXfrm>
    </dsp:sp>
    <dsp:sp modelId="{8A5C4D5E-6109-4E49-AD48-783150EDCDA4}">
      <dsp:nvSpPr>
        <dsp:cNvPr id="0" name=""/>
        <dsp:cNvSpPr/>
      </dsp:nvSpPr>
      <dsp:spPr>
        <a:xfrm rot="10800000">
          <a:off x="1390524" y="1861561"/>
          <a:ext cx="932135" cy="21059"/>
        </a:xfrm>
        <a:custGeom>
          <a:avLst/>
          <a:gdLst/>
          <a:ahLst/>
          <a:cxnLst/>
          <a:rect l="0" t="0" r="0" b="0"/>
          <a:pathLst>
            <a:path>
              <a:moveTo>
                <a:pt x="0" y="10529"/>
              </a:moveTo>
              <a:lnTo>
                <a:pt x="932135" y="10529"/>
              </a:lnTo>
            </a:path>
          </a:pathLst>
        </a:custGeom>
        <a:noFill/>
        <a:ln w="9525" cap="flat" cmpd="sng" algn="ctr">
          <a:solidFill>
            <a:schemeClr val="tx1"/>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baseline="0">
            <a:latin typeface="Tahoma" panose="020B0604030504040204" pitchFamily="34" charset="0"/>
            <a:ea typeface="Tahoma" panose="020B0604030504040204" pitchFamily="34" charset="0"/>
            <a:cs typeface="Tahoma" panose="020B0604030504040204" pitchFamily="34" charset="0"/>
          </a:endParaRPr>
        </a:p>
      </dsp:txBody>
      <dsp:txXfrm rot="10800000">
        <a:off x="1833288" y="1848787"/>
        <a:ext cx="46606" cy="46606"/>
      </dsp:txXfrm>
    </dsp:sp>
    <dsp:sp modelId="{F481525B-A514-4530-8CF1-66A668B3A743}">
      <dsp:nvSpPr>
        <dsp:cNvPr id="0" name=""/>
        <dsp:cNvSpPr/>
      </dsp:nvSpPr>
      <dsp:spPr>
        <a:xfrm>
          <a:off x="775014" y="1564335"/>
          <a:ext cx="615510" cy="615510"/>
        </a:xfrm>
        <a:prstGeom prst="ellipse">
          <a:avLst/>
        </a:prstGeom>
        <a:solidFill>
          <a:schemeClr val="tx1"/>
        </a:soli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baseline="0" dirty="0">
              <a:latin typeface="Open Sans" pitchFamily="2" charset="0"/>
              <a:ea typeface="Open Sans" pitchFamily="2" charset="0"/>
              <a:cs typeface="Open Sans" pitchFamily="2" charset="0"/>
            </a:rPr>
            <a:t>Safety &amp; Crime Prevention</a:t>
          </a:r>
        </a:p>
      </dsp:txBody>
      <dsp:txXfrm>
        <a:off x="865153" y="1654474"/>
        <a:ext cx="435232" cy="435232"/>
      </dsp:txXfrm>
    </dsp:sp>
    <dsp:sp modelId="{152661B4-AEF0-421C-9B70-E87D2E4C60F3}">
      <dsp:nvSpPr>
        <dsp:cNvPr id="0" name=""/>
        <dsp:cNvSpPr/>
      </dsp:nvSpPr>
      <dsp:spPr>
        <a:xfrm rot="12600000">
          <a:off x="1494197" y="1474649"/>
          <a:ext cx="932135" cy="21059"/>
        </a:xfrm>
        <a:custGeom>
          <a:avLst/>
          <a:gdLst/>
          <a:ahLst/>
          <a:cxnLst/>
          <a:rect l="0" t="0" r="0" b="0"/>
          <a:pathLst>
            <a:path>
              <a:moveTo>
                <a:pt x="0" y="10529"/>
              </a:moveTo>
              <a:lnTo>
                <a:pt x="932135" y="10529"/>
              </a:lnTo>
            </a:path>
          </a:pathLst>
        </a:custGeom>
        <a:noFill/>
        <a:ln w="9525" cap="flat" cmpd="sng" algn="ctr">
          <a:solidFill>
            <a:schemeClr val="tx1"/>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baseline="0">
            <a:latin typeface="Tahoma" panose="020B0604030504040204" pitchFamily="34" charset="0"/>
            <a:ea typeface="Tahoma" panose="020B0604030504040204" pitchFamily="34" charset="0"/>
            <a:cs typeface="Tahoma" panose="020B0604030504040204" pitchFamily="34" charset="0"/>
          </a:endParaRPr>
        </a:p>
      </dsp:txBody>
      <dsp:txXfrm rot="10800000">
        <a:off x="1936961" y="1461876"/>
        <a:ext cx="46606" cy="46606"/>
      </dsp:txXfrm>
    </dsp:sp>
    <dsp:sp modelId="{B952C2CE-300E-43C6-A9DF-8083516DB3A9}">
      <dsp:nvSpPr>
        <dsp:cNvPr id="0" name=""/>
        <dsp:cNvSpPr/>
      </dsp:nvSpPr>
      <dsp:spPr>
        <a:xfrm>
          <a:off x="982359" y="790513"/>
          <a:ext cx="615510" cy="615510"/>
        </a:xfrm>
        <a:prstGeom prst="ellipse">
          <a:avLst/>
        </a:prstGeom>
        <a:solidFill>
          <a:schemeClr val="tx1"/>
        </a:soli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baseline="0" dirty="0">
              <a:latin typeface="Open Sans" pitchFamily="2" charset="0"/>
              <a:ea typeface="Open Sans" pitchFamily="2" charset="0"/>
              <a:cs typeface="Open Sans" pitchFamily="2" charset="0"/>
            </a:rPr>
            <a:t>Alcohol &amp; Other Drugs</a:t>
          </a:r>
        </a:p>
      </dsp:txBody>
      <dsp:txXfrm>
        <a:off x="1072498" y="880652"/>
        <a:ext cx="435232" cy="435232"/>
      </dsp:txXfrm>
    </dsp:sp>
    <dsp:sp modelId="{36238B3F-032F-47F7-994F-02442EF2F5A5}">
      <dsp:nvSpPr>
        <dsp:cNvPr id="0" name=""/>
        <dsp:cNvSpPr/>
      </dsp:nvSpPr>
      <dsp:spPr>
        <a:xfrm rot="14400000">
          <a:off x="1777436" y="1191411"/>
          <a:ext cx="932135" cy="21059"/>
        </a:xfrm>
        <a:custGeom>
          <a:avLst/>
          <a:gdLst/>
          <a:ahLst/>
          <a:cxnLst/>
          <a:rect l="0" t="0" r="0" b="0"/>
          <a:pathLst>
            <a:path>
              <a:moveTo>
                <a:pt x="0" y="10529"/>
              </a:moveTo>
              <a:lnTo>
                <a:pt x="932135" y="10529"/>
              </a:lnTo>
            </a:path>
          </a:pathLst>
        </a:custGeom>
        <a:noFill/>
        <a:ln w="9525" cap="flat" cmpd="sng" algn="ctr">
          <a:solidFill>
            <a:schemeClr val="tx1"/>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baseline="0">
            <a:latin typeface="Tahoma" panose="020B0604030504040204" pitchFamily="34" charset="0"/>
            <a:ea typeface="Tahoma" panose="020B0604030504040204" pitchFamily="34" charset="0"/>
            <a:cs typeface="Tahoma" panose="020B0604030504040204" pitchFamily="34" charset="0"/>
          </a:endParaRPr>
        </a:p>
      </dsp:txBody>
      <dsp:txXfrm rot="10800000">
        <a:off x="2220200" y="1178637"/>
        <a:ext cx="46606" cy="46606"/>
      </dsp:txXfrm>
    </dsp:sp>
    <dsp:sp modelId="{9E695419-D9D6-4F20-8CA6-2942F8595121}">
      <dsp:nvSpPr>
        <dsp:cNvPr id="0" name=""/>
        <dsp:cNvSpPr/>
      </dsp:nvSpPr>
      <dsp:spPr>
        <a:xfrm>
          <a:off x="1548837" y="224035"/>
          <a:ext cx="615510" cy="615510"/>
        </a:xfrm>
        <a:prstGeom prst="ellipse">
          <a:avLst/>
        </a:prstGeom>
        <a:solidFill>
          <a:schemeClr val="tx1"/>
        </a:soli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baseline="0" dirty="0">
              <a:latin typeface="Open Sans" pitchFamily="2" charset="0"/>
              <a:ea typeface="Open Sans" pitchFamily="2" charset="0"/>
              <a:cs typeface="Open Sans" pitchFamily="2" charset="0"/>
            </a:rPr>
            <a:t>Academic Success</a:t>
          </a:r>
        </a:p>
      </dsp:txBody>
      <dsp:txXfrm>
        <a:off x="1638976" y="314174"/>
        <a:ext cx="435232" cy="4352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8C77D1-8B18-4CB3-98A4-2458B4A03E85}">
      <dsp:nvSpPr>
        <dsp:cNvPr id="0" name=""/>
        <dsp:cNvSpPr/>
      </dsp:nvSpPr>
      <dsp:spPr>
        <a:xfrm>
          <a:off x="2123350" y="1494358"/>
          <a:ext cx="1137235" cy="1137235"/>
        </a:xfrm>
        <a:prstGeom prst="ellipse">
          <a:avLst/>
        </a:prstGeom>
        <a:solidFill>
          <a:srgbClr val="D40A0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Open Sans" pitchFamily="2" charset="0"/>
              <a:ea typeface="Open Sans" pitchFamily="2" charset="0"/>
              <a:cs typeface="Open Sans" pitchFamily="2" charset="0"/>
            </a:rPr>
            <a:t>1</a:t>
          </a:r>
          <a:r>
            <a:rPr lang="en-US" sz="2400" b="1" kern="1200" baseline="30000" dirty="0">
              <a:latin typeface="Open Sans" pitchFamily="2" charset="0"/>
              <a:ea typeface="Open Sans" pitchFamily="2" charset="0"/>
              <a:cs typeface="Open Sans" pitchFamily="2" charset="0"/>
            </a:rPr>
            <a:t>st</a:t>
          </a:r>
          <a:r>
            <a:rPr lang="en-US" sz="2400" b="1" kern="1200" dirty="0">
              <a:latin typeface="Open Sans" pitchFamily="2" charset="0"/>
              <a:ea typeface="Open Sans" pitchFamily="2" charset="0"/>
              <a:cs typeface="Open Sans" pitchFamily="2" charset="0"/>
            </a:rPr>
            <a:t> Year</a:t>
          </a:r>
        </a:p>
      </dsp:txBody>
      <dsp:txXfrm>
        <a:off x="2289894" y="1660902"/>
        <a:ext cx="804147" cy="804147"/>
      </dsp:txXfrm>
    </dsp:sp>
    <dsp:sp modelId="{63C355C3-F825-4C5E-811C-DEFE728118C9}">
      <dsp:nvSpPr>
        <dsp:cNvPr id="0" name=""/>
        <dsp:cNvSpPr/>
      </dsp:nvSpPr>
      <dsp:spPr>
        <a:xfrm rot="16200000">
          <a:off x="2520332" y="1303711"/>
          <a:ext cx="343272" cy="38020"/>
        </a:xfrm>
        <a:custGeom>
          <a:avLst/>
          <a:gdLst/>
          <a:ahLst/>
          <a:cxnLst/>
          <a:rect l="0" t="0" r="0" b="0"/>
          <a:pathLst>
            <a:path>
              <a:moveTo>
                <a:pt x="0" y="19010"/>
              </a:moveTo>
              <a:lnTo>
                <a:pt x="343272" y="19010"/>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83386" y="1314140"/>
        <a:ext cx="17163" cy="17163"/>
      </dsp:txXfrm>
    </dsp:sp>
    <dsp:sp modelId="{DFCCC413-8655-46EF-9E5F-BC7306E77553}">
      <dsp:nvSpPr>
        <dsp:cNvPr id="0" name=""/>
        <dsp:cNvSpPr/>
      </dsp:nvSpPr>
      <dsp:spPr>
        <a:xfrm>
          <a:off x="2123350" y="13850"/>
          <a:ext cx="1137235" cy="1137235"/>
        </a:xfrm>
        <a:prstGeom prst="ellipse">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Open Sans" pitchFamily="2" charset="0"/>
              <a:ea typeface="Open Sans" pitchFamily="2" charset="0"/>
              <a:cs typeface="Open Sans" pitchFamily="2" charset="0"/>
            </a:rPr>
            <a:t>Academics</a:t>
          </a:r>
        </a:p>
      </dsp:txBody>
      <dsp:txXfrm>
        <a:off x="2289894" y="180394"/>
        <a:ext cx="804147" cy="804147"/>
      </dsp:txXfrm>
    </dsp:sp>
    <dsp:sp modelId="{9BEAF997-5570-4341-B94A-A4692ED2B74B}">
      <dsp:nvSpPr>
        <dsp:cNvPr id="0" name=""/>
        <dsp:cNvSpPr/>
      </dsp:nvSpPr>
      <dsp:spPr>
        <a:xfrm rot="20520000">
          <a:off x="3224355" y="1815214"/>
          <a:ext cx="343272" cy="38020"/>
        </a:xfrm>
        <a:custGeom>
          <a:avLst/>
          <a:gdLst/>
          <a:ahLst/>
          <a:cxnLst/>
          <a:rect l="0" t="0" r="0" b="0"/>
          <a:pathLst>
            <a:path>
              <a:moveTo>
                <a:pt x="0" y="19010"/>
              </a:moveTo>
              <a:lnTo>
                <a:pt x="343272" y="19010"/>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87410" y="1825643"/>
        <a:ext cx="17163" cy="17163"/>
      </dsp:txXfrm>
    </dsp:sp>
    <dsp:sp modelId="{A94F40A0-A5F9-4B7A-8AEB-C7A74FEB5E4F}">
      <dsp:nvSpPr>
        <dsp:cNvPr id="0" name=""/>
        <dsp:cNvSpPr/>
      </dsp:nvSpPr>
      <dsp:spPr>
        <a:xfrm>
          <a:off x="3531397" y="1036856"/>
          <a:ext cx="1137235" cy="1137235"/>
        </a:xfrm>
        <a:prstGeom prst="ellipse">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Open Sans" pitchFamily="2" charset="0"/>
              <a:ea typeface="Open Sans" pitchFamily="2" charset="0"/>
              <a:cs typeface="Open Sans" pitchFamily="2" charset="0"/>
            </a:rPr>
            <a:t>Money Matters</a:t>
          </a:r>
        </a:p>
      </dsp:txBody>
      <dsp:txXfrm>
        <a:off x="3697941" y="1203400"/>
        <a:ext cx="804147" cy="804147"/>
      </dsp:txXfrm>
    </dsp:sp>
    <dsp:sp modelId="{870C365A-87E3-47DF-8F9F-94EEECB26FFE}">
      <dsp:nvSpPr>
        <dsp:cNvPr id="0" name=""/>
        <dsp:cNvSpPr/>
      </dsp:nvSpPr>
      <dsp:spPr>
        <a:xfrm rot="3240000">
          <a:off x="2955442" y="2642844"/>
          <a:ext cx="343272" cy="38020"/>
        </a:xfrm>
        <a:custGeom>
          <a:avLst/>
          <a:gdLst/>
          <a:ahLst/>
          <a:cxnLst/>
          <a:rect l="0" t="0" r="0" b="0"/>
          <a:pathLst>
            <a:path>
              <a:moveTo>
                <a:pt x="0" y="19010"/>
              </a:moveTo>
              <a:lnTo>
                <a:pt x="343272" y="19010"/>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18497" y="2653272"/>
        <a:ext cx="17163" cy="17163"/>
      </dsp:txXfrm>
    </dsp:sp>
    <dsp:sp modelId="{8A2B5AD7-7419-46AC-91C7-A3E0DD65DA59}">
      <dsp:nvSpPr>
        <dsp:cNvPr id="0" name=""/>
        <dsp:cNvSpPr/>
      </dsp:nvSpPr>
      <dsp:spPr>
        <a:xfrm>
          <a:off x="2993571" y="2692115"/>
          <a:ext cx="1137235" cy="1137235"/>
        </a:xfrm>
        <a:prstGeom prst="ellipse">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377825">
            <a:lnSpc>
              <a:spcPct val="90000"/>
            </a:lnSpc>
            <a:spcBef>
              <a:spcPct val="0"/>
            </a:spcBef>
            <a:spcAft>
              <a:spcPct val="35000"/>
            </a:spcAft>
            <a:buNone/>
          </a:pPr>
          <a:r>
            <a:rPr lang="en-US" sz="850" b="1" kern="1200" dirty="0">
              <a:latin typeface="Open Sans" pitchFamily="2" charset="0"/>
              <a:ea typeface="Open Sans" pitchFamily="2" charset="0"/>
              <a:cs typeface="Open Sans" pitchFamily="2" charset="0"/>
            </a:rPr>
            <a:t>Independence &amp; Transition</a:t>
          </a:r>
        </a:p>
      </dsp:txBody>
      <dsp:txXfrm>
        <a:off x="3160115" y="2858659"/>
        <a:ext cx="804147" cy="804147"/>
      </dsp:txXfrm>
    </dsp:sp>
    <dsp:sp modelId="{CF250D0F-A775-476A-953A-EB0238EEF6AF}">
      <dsp:nvSpPr>
        <dsp:cNvPr id="0" name=""/>
        <dsp:cNvSpPr/>
      </dsp:nvSpPr>
      <dsp:spPr>
        <a:xfrm rot="7560000">
          <a:off x="2085221" y="2642844"/>
          <a:ext cx="343272" cy="38020"/>
        </a:xfrm>
        <a:custGeom>
          <a:avLst/>
          <a:gdLst/>
          <a:ahLst/>
          <a:cxnLst/>
          <a:rect l="0" t="0" r="0" b="0"/>
          <a:pathLst>
            <a:path>
              <a:moveTo>
                <a:pt x="0" y="19010"/>
              </a:moveTo>
              <a:lnTo>
                <a:pt x="343272" y="19010"/>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2248276" y="2653272"/>
        <a:ext cx="17163" cy="17163"/>
      </dsp:txXfrm>
    </dsp:sp>
    <dsp:sp modelId="{8BA21380-B93E-444D-8358-C8514C48C8CB}">
      <dsp:nvSpPr>
        <dsp:cNvPr id="0" name=""/>
        <dsp:cNvSpPr/>
      </dsp:nvSpPr>
      <dsp:spPr>
        <a:xfrm>
          <a:off x="1253130" y="2692115"/>
          <a:ext cx="1137235" cy="1137235"/>
        </a:xfrm>
        <a:prstGeom prst="ellipse">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latin typeface="Open Sans" pitchFamily="2" charset="0"/>
              <a:ea typeface="Open Sans" pitchFamily="2" charset="0"/>
              <a:cs typeface="Open Sans" pitchFamily="2" charset="0"/>
            </a:rPr>
            <a:t>Finding a Community</a:t>
          </a:r>
        </a:p>
      </dsp:txBody>
      <dsp:txXfrm>
        <a:off x="1419674" y="2858659"/>
        <a:ext cx="804147" cy="804147"/>
      </dsp:txXfrm>
    </dsp:sp>
    <dsp:sp modelId="{4C842609-AF90-4E74-8C62-1CBF87D6277F}">
      <dsp:nvSpPr>
        <dsp:cNvPr id="0" name=""/>
        <dsp:cNvSpPr/>
      </dsp:nvSpPr>
      <dsp:spPr>
        <a:xfrm rot="11880000">
          <a:off x="1816308" y="1815214"/>
          <a:ext cx="343272" cy="38020"/>
        </a:xfrm>
        <a:custGeom>
          <a:avLst/>
          <a:gdLst/>
          <a:ahLst/>
          <a:cxnLst/>
          <a:rect l="0" t="0" r="0" b="0"/>
          <a:pathLst>
            <a:path>
              <a:moveTo>
                <a:pt x="0" y="19010"/>
              </a:moveTo>
              <a:lnTo>
                <a:pt x="343272" y="19010"/>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1979363" y="1825643"/>
        <a:ext cx="17163" cy="17163"/>
      </dsp:txXfrm>
    </dsp:sp>
    <dsp:sp modelId="{0781F799-76F6-4FB2-9368-32F8B7FC53B8}">
      <dsp:nvSpPr>
        <dsp:cNvPr id="0" name=""/>
        <dsp:cNvSpPr/>
      </dsp:nvSpPr>
      <dsp:spPr>
        <a:xfrm>
          <a:off x="715304" y="1036856"/>
          <a:ext cx="1137235" cy="1137235"/>
        </a:xfrm>
        <a:prstGeom prst="ellipse">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latin typeface="Open Sans" pitchFamily="2" charset="0"/>
              <a:ea typeface="Open Sans" pitchFamily="2" charset="0"/>
              <a:cs typeface="Open Sans" pitchFamily="2" charset="0"/>
            </a:rPr>
            <a:t>External Factors</a:t>
          </a:r>
        </a:p>
      </dsp:txBody>
      <dsp:txXfrm>
        <a:off x="881848" y="1203400"/>
        <a:ext cx="804147" cy="80414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8C77D1-8B18-4CB3-98A4-2458B4A03E85}">
      <dsp:nvSpPr>
        <dsp:cNvPr id="0" name=""/>
        <dsp:cNvSpPr/>
      </dsp:nvSpPr>
      <dsp:spPr>
        <a:xfrm>
          <a:off x="2154450" y="1601747"/>
          <a:ext cx="1218394" cy="1218394"/>
        </a:xfrm>
        <a:prstGeom prst="ellipse">
          <a:avLst/>
        </a:prstGeom>
        <a:solidFill>
          <a:srgbClr val="D40A0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Open Sans" pitchFamily="2" charset="0"/>
              <a:ea typeface="Open Sans" pitchFamily="2" charset="0"/>
              <a:cs typeface="Open Sans" pitchFamily="2" charset="0"/>
            </a:rPr>
            <a:t>Academics</a:t>
          </a:r>
        </a:p>
      </dsp:txBody>
      <dsp:txXfrm>
        <a:off x="2332880" y="1780177"/>
        <a:ext cx="861534" cy="861534"/>
      </dsp:txXfrm>
    </dsp:sp>
    <dsp:sp modelId="{63C355C3-F825-4C5E-811C-DEFE728118C9}">
      <dsp:nvSpPr>
        <dsp:cNvPr id="0" name=""/>
        <dsp:cNvSpPr/>
      </dsp:nvSpPr>
      <dsp:spPr>
        <a:xfrm rot="16200000">
          <a:off x="2580011" y="1398272"/>
          <a:ext cx="367272" cy="39677"/>
        </a:xfrm>
        <a:custGeom>
          <a:avLst/>
          <a:gdLst/>
          <a:ahLst/>
          <a:cxnLst/>
          <a:rect l="0" t="0" r="0" b="0"/>
          <a:pathLst>
            <a:path>
              <a:moveTo>
                <a:pt x="0" y="19838"/>
              </a:moveTo>
              <a:lnTo>
                <a:pt x="367272" y="19838"/>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54466" y="1408929"/>
        <a:ext cx="18363" cy="18363"/>
      </dsp:txXfrm>
    </dsp:sp>
    <dsp:sp modelId="{DFCCC413-8655-46EF-9E5F-BC7306E77553}">
      <dsp:nvSpPr>
        <dsp:cNvPr id="0" name=""/>
        <dsp:cNvSpPr/>
      </dsp:nvSpPr>
      <dsp:spPr>
        <a:xfrm>
          <a:off x="2154450" y="16080"/>
          <a:ext cx="1218394" cy="1218394"/>
        </a:xfrm>
        <a:prstGeom prst="ellipse">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latin typeface="Open Sans" pitchFamily="2" charset="0"/>
              <a:ea typeface="Open Sans" pitchFamily="2" charset="0"/>
              <a:cs typeface="Open Sans" pitchFamily="2" charset="0"/>
            </a:rPr>
            <a:t>Major &amp; Career Exploration</a:t>
          </a:r>
        </a:p>
      </dsp:txBody>
      <dsp:txXfrm>
        <a:off x="2332880" y="194510"/>
        <a:ext cx="861534" cy="861534"/>
      </dsp:txXfrm>
    </dsp:sp>
    <dsp:sp modelId="{6F81F71F-4A2C-4556-B997-B87CADAD6AD5}">
      <dsp:nvSpPr>
        <dsp:cNvPr id="0" name=""/>
        <dsp:cNvSpPr/>
      </dsp:nvSpPr>
      <dsp:spPr>
        <a:xfrm rot="20520000">
          <a:off x="3334041" y="1946106"/>
          <a:ext cx="367272" cy="39677"/>
        </a:xfrm>
        <a:custGeom>
          <a:avLst/>
          <a:gdLst/>
          <a:ahLst/>
          <a:cxnLst/>
          <a:rect l="0" t="0" r="0" b="0"/>
          <a:pathLst>
            <a:path>
              <a:moveTo>
                <a:pt x="0" y="19838"/>
              </a:moveTo>
              <a:lnTo>
                <a:pt x="367272" y="19838"/>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08495" y="1956763"/>
        <a:ext cx="18363" cy="18363"/>
      </dsp:txXfrm>
    </dsp:sp>
    <dsp:sp modelId="{BA90F477-5ACB-4467-AF0B-BFDFFD9AC2AA}">
      <dsp:nvSpPr>
        <dsp:cNvPr id="0" name=""/>
        <dsp:cNvSpPr/>
      </dsp:nvSpPr>
      <dsp:spPr>
        <a:xfrm>
          <a:off x="3662509" y="1111749"/>
          <a:ext cx="1218394" cy="1218394"/>
        </a:xfrm>
        <a:prstGeom prst="ellipse">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Open Sans" pitchFamily="2" charset="0"/>
              <a:ea typeface="Open Sans" pitchFamily="2" charset="0"/>
              <a:cs typeface="Open Sans" pitchFamily="2" charset="0"/>
            </a:rPr>
            <a:t>Time Management</a:t>
          </a:r>
        </a:p>
      </dsp:txBody>
      <dsp:txXfrm>
        <a:off x="3840939" y="1290179"/>
        <a:ext cx="861534" cy="861534"/>
      </dsp:txXfrm>
    </dsp:sp>
    <dsp:sp modelId="{7D36A14F-7929-40C7-90F0-6C0A235382A1}">
      <dsp:nvSpPr>
        <dsp:cNvPr id="0" name=""/>
        <dsp:cNvSpPr/>
      </dsp:nvSpPr>
      <dsp:spPr>
        <a:xfrm rot="3240000">
          <a:off x="3046027" y="2832521"/>
          <a:ext cx="367272" cy="39677"/>
        </a:xfrm>
        <a:custGeom>
          <a:avLst/>
          <a:gdLst/>
          <a:ahLst/>
          <a:cxnLst/>
          <a:rect l="0" t="0" r="0" b="0"/>
          <a:pathLst>
            <a:path>
              <a:moveTo>
                <a:pt x="0" y="19838"/>
              </a:moveTo>
              <a:lnTo>
                <a:pt x="367272" y="19838"/>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220481" y="2843178"/>
        <a:ext cx="18363" cy="18363"/>
      </dsp:txXfrm>
    </dsp:sp>
    <dsp:sp modelId="{A86F6BD1-4035-4FBA-958D-95F6B5D8D5BC}">
      <dsp:nvSpPr>
        <dsp:cNvPr id="0" name=""/>
        <dsp:cNvSpPr/>
      </dsp:nvSpPr>
      <dsp:spPr>
        <a:xfrm>
          <a:off x="3086482" y="2884578"/>
          <a:ext cx="1218394" cy="1218394"/>
        </a:xfrm>
        <a:prstGeom prst="ellipse">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Open Sans" pitchFamily="2" charset="0"/>
              <a:ea typeface="Open Sans" pitchFamily="2" charset="0"/>
              <a:cs typeface="Open Sans" pitchFamily="2" charset="0"/>
            </a:rPr>
            <a:t>Pressure to Succeed</a:t>
          </a:r>
        </a:p>
      </dsp:txBody>
      <dsp:txXfrm>
        <a:off x="3264912" y="3063008"/>
        <a:ext cx="861534" cy="861534"/>
      </dsp:txXfrm>
    </dsp:sp>
    <dsp:sp modelId="{14314C00-A050-4132-BCAC-AD525FA0526D}">
      <dsp:nvSpPr>
        <dsp:cNvPr id="0" name=""/>
        <dsp:cNvSpPr/>
      </dsp:nvSpPr>
      <dsp:spPr>
        <a:xfrm rot="7560000">
          <a:off x="2113996" y="2832521"/>
          <a:ext cx="367272" cy="39677"/>
        </a:xfrm>
        <a:custGeom>
          <a:avLst/>
          <a:gdLst/>
          <a:ahLst/>
          <a:cxnLst/>
          <a:rect l="0" t="0" r="0" b="0"/>
          <a:pathLst>
            <a:path>
              <a:moveTo>
                <a:pt x="0" y="19838"/>
              </a:moveTo>
              <a:lnTo>
                <a:pt x="367272" y="19838"/>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2288450" y="2843178"/>
        <a:ext cx="18363" cy="18363"/>
      </dsp:txXfrm>
    </dsp:sp>
    <dsp:sp modelId="{1349A21E-9383-4AE4-9D3E-FFBE7ED08ABC}">
      <dsp:nvSpPr>
        <dsp:cNvPr id="0" name=""/>
        <dsp:cNvSpPr/>
      </dsp:nvSpPr>
      <dsp:spPr>
        <a:xfrm>
          <a:off x="1222419" y="2884578"/>
          <a:ext cx="1218394" cy="1218394"/>
        </a:xfrm>
        <a:prstGeom prst="ellipse">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Open Sans" pitchFamily="2" charset="0"/>
              <a:ea typeface="Open Sans" pitchFamily="2" charset="0"/>
              <a:cs typeface="Open Sans" pitchFamily="2" charset="0"/>
            </a:rPr>
            <a:t>Adjusting to College Level Courses</a:t>
          </a:r>
        </a:p>
      </dsp:txBody>
      <dsp:txXfrm>
        <a:off x="1400849" y="3063008"/>
        <a:ext cx="861534" cy="861534"/>
      </dsp:txXfrm>
    </dsp:sp>
    <dsp:sp modelId="{8AF9AED9-29FF-40D5-83AD-BF8AC49F9117}">
      <dsp:nvSpPr>
        <dsp:cNvPr id="0" name=""/>
        <dsp:cNvSpPr/>
      </dsp:nvSpPr>
      <dsp:spPr>
        <a:xfrm rot="11880000">
          <a:off x="1825982" y="1946106"/>
          <a:ext cx="367272" cy="39677"/>
        </a:xfrm>
        <a:custGeom>
          <a:avLst/>
          <a:gdLst/>
          <a:ahLst/>
          <a:cxnLst/>
          <a:rect l="0" t="0" r="0" b="0"/>
          <a:pathLst>
            <a:path>
              <a:moveTo>
                <a:pt x="0" y="19838"/>
              </a:moveTo>
              <a:lnTo>
                <a:pt x="367272" y="19838"/>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2000436" y="1956763"/>
        <a:ext cx="18363" cy="18363"/>
      </dsp:txXfrm>
    </dsp:sp>
    <dsp:sp modelId="{65D22A15-BA18-441D-8BA6-1184C491AC2C}">
      <dsp:nvSpPr>
        <dsp:cNvPr id="0" name=""/>
        <dsp:cNvSpPr/>
      </dsp:nvSpPr>
      <dsp:spPr>
        <a:xfrm>
          <a:off x="646392" y="1111749"/>
          <a:ext cx="1218394" cy="1218394"/>
        </a:xfrm>
        <a:prstGeom prst="ellipse">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Open Sans" pitchFamily="2" charset="0"/>
              <a:ea typeface="Open Sans" pitchFamily="2" charset="0"/>
              <a:cs typeface="Open Sans" pitchFamily="2" charset="0"/>
            </a:rPr>
            <a:t>Students with Disabilities</a:t>
          </a:r>
        </a:p>
      </dsp:txBody>
      <dsp:txXfrm>
        <a:off x="824822" y="1290179"/>
        <a:ext cx="861534" cy="8615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8C77D1-8B18-4CB3-98A4-2458B4A03E85}">
      <dsp:nvSpPr>
        <dsp:cNvPr id="0" name=""/>
        <dsp:cNvSpPr/>
      </dsp:nvSpPr>
      <dsp:spPr>
        <a:xfrm>
          <a:off x="2039469" y="1545316"/>
          <a:ext cx="1176230" cy="1176230"/>
        </a:xfrm>
        <a:prstGeom prst="ellipse">
          <a:avLst/>
        </a:prstGeom>
        <a:solidFill>
          <a:srgbClr val="D40A0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Open Sans" pitchFamily="2" charset="0"/>
              <a:ea typeface="Open Sans" pitchFamily="2" charset="0"/>
              <a:cs typeface="Open Sans" pitchFamily="2" charset="0"/>
            </a:rPr>
            <a:t>Money Matters</a:t>
          </a:r>
        </a:p>
      </dsp:txBody>
      <dsp:txXfrm>
        <a:off x="2211724" y="1717571"/>
        <a:ext cx="831720" cy="831720"/>
      </dsp:txXfrm>
    </dsp:sp>
    <dsp:sp modelId="{63C355C3-F825-4C5E-811C-DEFE728118C9}">
      <dsp:nvSpPr>
        <dsp:cNvPr id="0" name=""/>
        <dsp:cNvSpPr/>
      </dsp:nvSpPr>
      <dsp:spPr>
        <a:xfrm rot="16200000">
          <a:off x="2450326" y="1347913"/>
          <a:ext cx="354517" cy="40288"/>
        </a:xfrm>
        <a:custGeom>
          <a:avLst/>
          <a:gdLst/>
          <a:ahLst/>
          <a:cxnLst/>
          <a:rect l="0" t="0" r="0" b="0"/>
          <a:pathLst>
            <a:path>
              <a:moveTo>
                <a:pt x="0" y="20144"/>
              </a:moveTo>
              <a:lnTo>
                <a:pt x="354517" y="20144"/>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18722" y="1359194"/>
        <a:ext cx="17725" cy="17725"/>
      </dsp:txXfrm>
    </dsp:sp>
    <dsp:sp modelId="{DFCCC413-8655-46EF-9E5F-BC7306E77553}">
      <dsp:nvSpPr>
        <dsp:cNvPr id="0" name=""/>
        <dsp:cNvSpPr/>
      </dsp:nvSpPr>
      <dsp:spPr>
        <a:xfrm>
          <a:off x="2039469" y="14568"/>
          <a:ext cx="1176230" cy="1176230"/>
        </a:xfrm>
        <a:prstGeom prst="ellipse">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Open Sans" pitchFamily="2" charset="0"/>
              <a:ea typeface="Open Sans" pitchFamily="2" charset="0"/>
              <a:cs typeface="Open Sans" pitchFamily="2" charset="0"/>
            </a:rPr>
            <a:t>Tuition and Fees</a:t>
          </a:r>
        </a:p>
      </dsp:txBody>
      <dsp:txXfrm>
        <a:off x="2211724" y="186823"/>
        <a:ext cx="831720" cy="831720"/>
      </dsp:txXfrm>
    </dsp:sp>
    <dsp:sp modelId="{9BEAF997-5570-4341-B94A-A4692ED2B74B}">
      <dsp:nvSpPr>
        <dsp:cNvPr id="0" name=""/>
        <dsp:cNvSpPr/>
      </dsp:nvSpPr>
      <dsp:spPr>
        <a:xfrm rot="20112905">
          <a:off x="3142011" y="1777920"/>
          <a:ext cx="423753" cy="40288"/>
        </a:xfrm>
        <a:custGeom>
          <a:avLst/>
          <a:gdLst/>
          <a:ahLst/>
          <a:cxnLst/>
          <a:rect l="0" t="0" r="0" b="0"/>
          <a:pathLst>
            <a:path>
              <a:moveTo>
                <a:pt x="0" y="20144"/>
              </a:moveTo>
              <a:lnTo>
                <a:pt x="423753" y="20144"/>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43294" y="1787470"/>
        <a:ext cx="21187" cy="21187"/>
      </dsp:txXfrm>
    </dsp:sp>
    <dsp:sp modelId="{A94F40A0-A5F9-4B7A-8AEB-C7A74FEB5E4F}">
      <dsp:nvSpPr>
        <dsp:cNvPr id="0" name=""/>
        <dsp:cNvSpPr/>
      </dsp:nvSpPr>
      <dsp:spPr>
        <a:xfrm>
          <a:off x="3492075" y="874582"/>
          <a:ext cx="1176230" cy="1176230"/>
        </a:xfrm>
        <a:prstGeom prst="ellipse">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Open Sans" pitchFamily="2" charset="0"/>
              <a:ea typeface="Open Sans" pitchFamily="2" charset="0"/>
              <a:cs typeface="Open Sans" pitchFamily="2" charset="0"/>
            </a:rPr>
            <a:t>Working</a:t>
          </a:r>
        </a:p>
      </dsp:txBody>
      <dsp:txXfrm>
        <a:off x="3664330" y="1046837"/>
        <a:ext cx="831720" cy="831720"/>
      </dsp:txXfrm>
    </dsp:sp>
    <dsp:sp modelId="{870C365A-87E3-47DF-8F9F-94EEECB26FFE}">
      <dsp:nvSpPr>
        <dsp:cNvPr id="0" name=""/>
        <dsp:cNvSpPr/>
      </dsp:nvSpPr>
      <dsp:spPr>
        <a:xfrm rot="3240000">
          <a:off x="2900201" y="2732488"/>
          <a:ext cx="354517" cy="40288"/>
        </a:xfrm>
        <a:custGeom>
          <a:avLst/>
          <a:gdLst/>
          <a:ahLst/>
          <a:cxnLst/>
          <a:rect l="0" t="0" r="0" b="0"/>
          <a:pathLst>
            <a:path>
              <a:moveTo>
                <a:pt x="0" y="20144"/>
              </a:moveTo>
              <a:lnTo>
                <a:pt x="354517" y="20144"/>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068597" y="2743769"/>
        <a:ext cx="17725" cy="17725"/>
      </dsp:txXfrm>
    </dsp:sp>
    <dsp:sp modelId="{8A2B5AD7-7419-46AC-91C7-A3E0DD65DA59}">
      <dsp:nvSpPr>
        <dsp:cNvPr id="0" name=""/>
        <dsp:cNvSpPr/>
      </dsp:nvSpPr>
      <dsp:spPr>
        <a:xfrm>
          <a:off x="2939220" y="2783717"/>
          <a:ext cx="1176230" cy="1176230"/>
        </a:xfrm>
        <a:prstGeom prst="ellipse">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Open Sans" pitchFamily="2" charset="0"/>
              <a:ea typeface="Open Sans" pitchFamily="2" charset="0"/>
              <a:cs typeface="Open Sans" pitchFamily="2" charset="0"/>
            </a:rPr>
            <a:t>Budgeting</a:t>
          </a:r>
        </a:p>
      </dsp:txBody>
      <dsp:txXfrm>
        <a:off x="3111475" y="2955972"/>
        <a:ext cx="831720" cy="831720"/>
      </dsp:txXfrm>
    </dsp:sp>
    <dsp:sp modelId="{CF250D0F-A775-476A-953A-EB0238EEF6AF}">
      <dsp:nvSpPr>
        <dsp:cNvPr id="0" name=""/>
        <dsp:cNvSpPr/>
      </dsp:nvSpPr>
      <dsp:spPr>
        <a:xfrm rot="7560000">
          <a:off x="2000450" y="2732488"/>
          <a:ext cx="354517" cy="40288"/>
        </a:xfrm>
        <a:custGeom>
          <a:avLst/>
          <a:gdLst/>
          <a:ahLst/>
          <a:cxnLst/>
          <a:rect l="0" t="0" r="0" b="0"/>
          <a:pathLst>
            <a:path>
              <a:moveTo>
                <a:pt x="0" y="20144"/>
              </a:moveTo>
              <a:lnTo>
                <a:pt x="354517" y="20144"/>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2168846" y="2743769"/>
        <a:ext cx="17725" cy="17725"/>
      </dsp:txXfrm>
    </dsp:sp>
    <dsp:sp modelId="{8BA21380-B93E-444D-8358-C8514C48C8CB}">
      <dsp:nvSpPr>
        <dsp:cNvPr id="0" name=""/>
        <dsp:cNvSpPr/>
      </dsp:nvSpPr>
      <dsp:spPr>
        <a:xfrm>
          <a:off x="1139718" y="2783717"/>
          <a:ext cx="1176230" cy="1176230"/>
        </a:xfrm>
        <a:prstGeom prst="ellipse">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Open Sans" pitchFamily="2" charset="0"/>
              <a:ea typeface="Open Sans" pitchFamily="2" charset="0"/>
              <a:cs typeface="Open Sans" pitchFamily="2" charset="0"/>
            </a:rPr>
            <a:t>Credit</a:t>
          </a:r>
        </a:p>
      </dsp:txBody>
      <dsp:txXfrm>
        <a:off x="1311973" y="2955972"/>
        <a:ext cx="831720" cy="831720"/>
      </dsp:txXfrm>
    </dsp:sp>
    <dsp:sp modelId="{4C842609-AF90-4E74-8C62-1CBF87D6277F}">
      <dsp:nvSpPr>
        <dsp:cNvPr id="0" name=""/>
        <dsp:cNvSpPr/>
      </dsp:nvSpPr>
      <dsp:spPr>
        <a:xfrm rot="11880000">
          <a:off x="1722412" y="1876774"/>
          <a:ext cx="354517" cy="40288"/>
        </a:xfrm>
        <a:custGeom>
          <a:avLst/>
          <a:gdLst/>
          <a:ahLst/>
          <a:cxnLst/>
          <a:rect l="0" t="0" r="0" b="0"/>
          <a:pathLst>
            <a:path>
              <a:moveTo>
                <a:pt x="0" y="20144"/>
              </a:moveTo>
              <a:lnTo>
                <a:pt x="354517" y="20144"/>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1890808" y="1888055"/>
        <a:ext cx="17725" cy="17725"/>
      </dsp:txXfrm>
    </dsp:sp>
    <dsp:sp modelId="{0781F799-76F6-4FB2-9368-32F8B7FC53B8}">
      <dsp:nvSpPr>
        <dsp:cNvPr id="0" name=""/>
        <dsp:cNvSpPr/>
      </dsp:nvSpPr>
      <dsp:spPr>
        <a:xfrm>
          <a:off x="583641" y="1072289"/>
          <a:ext cx="1176230" cy="1176230"/>
        </a:xfrm>
        <a:prstGeom prst="ellipse">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Open Sans" pitchFamily="2" charset="0"/>
              <a:ea typeface="Open Sans" pitchFamily="2" charset="0"/>
              <a:cs typeface="Open Sans" pitchFamily="2" charset="0"/>
            </a:rPr>
            <a:t>Financial Aid</a:t>
          </a:r>
        </a:p>
      </dsp:txBody>
      <dsp:txXfrm>
        <a:off x="755896" y="1244544"/>
        <a:ext cx="831720" cy="8317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8C77D1-8B18-4CB3-98A4-2458B4A03E85}">
      <dsp:nvSpPr>
        <dsp:cNvPr id="0" name=""/>
        <dsp:cNvSpPr/>
      </dsp:nvSpPr>
      <dsp:spPr>
        <a:xfrm>
          <a:off x="2525773" y="1590267"/>
          <a:ext cx="1059243" cy="1059243"/>
        </a:xfrm>
        <a:prstGeom prst="ellipse">
          <a:avLst/>
        </a:prstGeom>
        <a:solidFill>
          <a:srgbClr val="D40A0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dirty="0">
              <a:latin typeface="Open Sans" pitchFamily="2" charset="0"/>
              <a:ea typeface="Open Sans" pitchFamily="2" charset="0"/>
              <a:cs typeface="Open Sans" pitchFamily="2" charset="0"/>
            </a:rPr>
            <a:t>Independence &amp; Transition</a:t>
          </a:r>
        </a:p>
      </dsp:txBody>
      <dsp:txXfrm>
        <a:off x="2680896" y="1745390"/>
        <a:ext cx="748997" cy="748997"/>
      </dsp:txXfrm>
    </dsp:sp>
    <dsp:sp modelId="{63C355C3-F825-4C5E-811C-DEFE728118C9}">
      <dsp:nvSpPr>
        <dsp:cNvPr id="0" name=""/>
        <dsp:cNvSpPr/>
      </dsp:nvSpPr>
      <dsp:spPr>
        <a:xfrm rot="16200000">
          <a:off x="2791132" y="1310403"/>
          <a:ext cx="528525" cy="31201"/>
        </a:xfrm>
        <a:custGeom>
          <a:avLst/>
          <a:gdLst/>
          <a:ahLst/>
          <a:cxnLst/>
          <a:rect l="0" t="0" r="0" b="0"/>
          <a:pathLst>
            <a:path>
              <a:moveTo>
                <a:pt x="0" y="15600"/>
              </a:moveTo>
              <a:lnTo>
                <a:pt x="528525" y="15600"/>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042182" y="1312791"/>
        <a:ext cx="26426" cy="26426"/>
      </dsp:txXfrm>
    </dsp:sp>
    <dsp:sp modelId="{DFCCC413-8655-46EF-9E5F-BC7306E77553}">
      <dsp:nvSpPr>
        <dsp:cNvPr id="0" name=""/>
        <dsp:cNvSpPr/>
      </dsp:nvSpPr>
      <dsp:spPr>
        <a:xfrm>
          <a:off x="2525773" y="2497"/>
          <a:ext cx="1059243" cy="1059243"/>
        </a:xfrm>
        <a:prstGeom prst="ellipse">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rtl="0">
            <a:lnSpc>
              <a:spcPct val="90000"/>
            </a:lnSpc>
            <a:spcBef>
              <a:spcPct val="0"/>
            </a:spcBef>
            <a:spcAft>
              <a:spcPct val="35000"/>
            </a:spcAft>
            <a:buNone/>
          </a:pPr>
          <a:r>
            <a:rPr lang="en-US" sz="900" b="1" kern="1200" dirty="0">
              <a:latin typeface="Open Sans" pitchFamily="2" charset="0"/>
              <a:ea typeface="Open Sans" pitchFamily="2" charset="0"/>
              <a:cs typeface="Open Sans" pitchFamily="2" charset="0"/>
            </a:rPr>
            <a:t>Managing time, money, health, etc.</a:t>
          </a:r>
        </a:p>
      </dsp:txBody>
      <dsp:txXfrm>
        <a:off x="2680896" y="157620"/>
        <a:ext cx="748997" cy="748997"/>
      </dsp:txXfrm>
    </dsp:sp>
    <dsp:sp modelId="{9BEAF997-5570-4341-B94A-A4692ED2B74B}">
      <dsp:nvSpPr>
        <dsp:cNvPr id="0" name=""/>
        <dsp:cNvSpPr/>
      </dsp:nvSpPr>
      <dsp:spPr>
        <a:xfrm rot="19285714">
          <a:off x="3411816" y="1609309"/>
          <a:ext cx="528525" cy="31201"/>
        </a:xfrm>
        <a:custGeom>
          <a:avLst/>
          <a:gdLst/>
          <a:ahLst/>
          <a:cxnLst/>
          <a:rect l="0" t="0" r="0" b="0"/>
          <a:pathLst>
            <a:path>
              <a:moveTo>
                <a:pt x="0" y="15600"/>
              </a:moveTo>
              <a:lnTo>
                <a:pt x="528525" y="15600"/>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662866" y="1611696"/>
        <a:ext cx="26426" cy="26426"/>
      </dsp:txXfrm>
    </dsp:sp>
    <dsp:sp modelId="{A94F40A0-A5F9-4B7A-8AEB-C7A74FEB5E4F}">
      <dsp:nvSpPr>
        <dsp:cNvPr id="0" name=""/>
        <dsp:cNvSpPr/>
      </dsp:nvSpPr>
      <dsp:spPr>
        <a:xfrm>
          <a:off x="3767141" y="600309"/>
          <a:ext cx="1059243" cy="1059243"/>
        </a:xfrm>
        <a:prstGeom prst="ellipse">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Open Sans" pitchFamily="2" charset="0"/>
              <a:ea typeface="Open Sans" pitchFamily="2" charset="0"/>
              <a:cs typeface="Open Sans" pitchFamily="2" charset="0"/>
            </a:rPr>
            <a:t>Treated as adults</a:t>
          </a:r>
        </a:p>
      </dsp:txBody>
      <dsp:txXfrm>
        <a:off x="3922264" y="755432"/>
        <a:ext cx="748997" cy="748997"/>
      </dsp:txXfrm>
    </dsp:sp>
    <dsp:sp modelId="{870C365A-87E3-47DF-8F9F-94EEECB26FFE}">
      <dsp:nvSpPr>
        <dsp:cNvPr id="0" name=""/>
        <dsp:cNvSpPr/>
      </dsp:nvSpPr>
      <dsp:spPr>
        <a:xfrm rot="771429">
          <a:off x="3565112" y="2280944"/>
          <a:ext cx="528525" cy="31201"/>
        </a:xfrm>
        <a:custGeom>
          <a:avLst/>
          <a:gdLst/>
          <a:ahLst/>
          <a:cxnLst/>
          <a:rect l="0" t="0" r="0" b="0"/>
          <a:pathLst>
            <a:path>
              <a:moveTo>
                <a:pt x="0" y="15600"/>
              </a:moveTo>
              <a:lnTo>
                <a:pt x="528525" y="15600"/>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816162" y="2283331"/>
        <a:ext cx="26426" cy="26426"/>
      </dsp:txXfrm>
    </dsp:sp>
    <dsp:sp modelId="{8A2B5AD7-7419-46AC-91C7-A3E0DD65DA59}">
      <dsp:nvSpPr>
        <dsp:cNvPr id="0" name=""/>
        <dsp:cNvSpPr/>
      </dsp:nvSpPr>
      <dsp:spPr>
        <a:xfrm>
          <a:off x="4073734" y="1943578"/>
          <a:ext cx="1059243" cy="1059243"/>
        </a:xfrm>
        <a:prstGeom prst="ellipse">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Open Sans" pitchFamily="2" charset="0"/>
              <a:ea typeface="Open Sans" pitchFamily="2" charset="0"/>
              <a:cs typeface="Open Sans" pitchFamily="2" charset="0"/>
            </a:rPr>
            <a:t>FERPA</a:t>
          </a:r>
        </a:p>
      </dsp:txBody>
      <dsp:txXfrm>
        <a:off x="4228857" y="2098701"/>
        <a:ext cx="748997" cy="748997"/>
      </dsp:txXfrm>
    </dsp:sp>
    <dsp:sp modelId="{CF250D0F-A775-476A-953A-EB0238EEF6AF}">
      <dsp:nvSpPr>
        <dsp:cNvPr id="0" name=""/>
        <dsp:cNvSpPr/>
      </dsp:nvSpPr>
      <dsp:spPr>
        <a:xfrm rot="3857143">
          <a:off x="3135586" y="2819553"/>
          <a:ext cx="528525" cy="31201"/>
        </a:xfrm>
        <a:custGeom>
          <a:avLst/>
          <a:gdLst/>
          <a:ahLst/>
          <a:cxnLst/>
          <a:rect l="0" t="0" r="0" b="0"/>
          <a:pathLst>
            <a:path>
              <a:moveTo>
                <a:pt x="0" y="15600"/>
              </a:moveTo>
              <a:lnTo>
                <a:pt x="528525" y="15600"/>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86635" y="2821940"/>
        <a:ext cx="26426" cy="26426"/>
      </dsp:txXfrm>
    </dsp:sp>
    <dsp:sp modelId="{8BA21380-B93E-444D-8358-C8514C48C8CB}">
      <dsp:nvSpPr>
        <dsp:cNvPr id="0" name=""/>
        <dsp:cNvSpPr/>
      </dsp:nvSpPr>
      <dsp:spPr>
        <a:xfrm>
          <a:off x="3214680" y="3020797"/>
          <a:ext cx="1059243" cy="1059243"/>
        </a:xfrm>
        <a:prstGeom prst="ellipse">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Open Sans" pitchFamily="2" charset="0"/>
              <a:ea typeface="Open Sans" pitchFamily="2" charset="0"/>
              <a:cs typeface="Open Sans" pitchFamily="2" charset="0"/>
            </a:rPr>
            <a:t>Large campus size</a:t>
          </a:r>
        </a:p>
      </dsp:txBody>
      <dsp:txXfrm>
        <a:off x="3369803" y="3175920"/>
        <a:ext cx="748997" cy="748997"/>
      </dsp:txXfrm>
    </dsp:sp>
    <dsp:sp modelId="{4C842609-AF90-4E74-8C62-1CBF87D6277F}">
      <dsp:nvSpPr>
        <dsp:cNvPr id="0" name=""/>
        <dsp:cNvSpPr/>
      </dsp:nvSpPr>
      <dsp:spPr>
        <a:xfrm rot="6942857">
          <a:off x="2446679" y="2819553"/>
          <a:ext cx="528525" cy="31201"/>
        </a:xfrm>
        <a:custGeom>
          <a:avLst/>
          <a:gdLst/>
          <a:ahLst/>
          <a:cxnLst/>
          <a:rect l="0" t="0" r="0" b="0"/>
          <a:pathLst>
            <a:path>
              <a:moveTo>
                <a:pt x="0" y="15600"/>
              </a:moveTo>
              <a:lnTo>
                <a:pt x="528525" y="15600"/>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2697728" y="2821940"/>
        <a:ext cx="26426" cy="26426"/>
      </dsp:txXfrm>
    </dsp:sp>
    <dsp:sp modelId="{0781F799-76F6-4FB2-9368-32F8B7FC53B8}">
      <dsp:nvSpPr>
        <dsp:cNvPr id="0" name=""/>
        <dsp:cNvSpPr/>
      </dsp:nvSpPr>
      <dsp:spPr>
        <a:xfrm>
          <a:off x="1836866" y="3020797"/>
          <a:ext cx="1059243" cy="1059243"/>
        </a:xfrm>
        <a:prstGeom prst="ellipse">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dirty="0">
              <a:latin typeface="Open Sans" pitchFamily="2" charset="0"/>
              <a:ea typeface="Open Sans" pitchFamily="2" charset="0"/>
              <a:cs typeface="Open Sans" pitchFamily="2" charset="0"/>
            </a:rPr>
            <a:t>Homesickness</a:t>
          </a:r>
        </a:p>
      </dsp:txBody>
      <dsp:txXfrm>
        <a:off x="1991989" y="3175920"/>
        <a:ext cx="748997" cy="748997"/>
      </dsp:txXfrm>
    </dsp:sp>
    <dsp:sp modelId="{015E190C-7AB0-4D47-9FB4-F91AB5B4830A}">
      <dsp:nvSpPr>
        <dsp:cNvPr id="0" name=""/>
        <dsp:cNvSpPr/>
      </dsp:nvSpPr>
      <dsp:spPr>
        <a:xfrm rot="10028571">
          <a:off x="2017152" y="2280944"/>
          <a:ext cx="528525" cy="31201"/>
        </a:xfrm>
        <a:custGeom>
          <a:avLst/>
          <a:gdLst/>
          <a:ahLst/>
          <a:cxnLst/>
          <a:rect l="0" t="0" r="0" b="0"/>
          <a:pathLst>
            <a:path>
              <a:moveTo>
                <a:pt x="0" y="15600"/>
              </a:moveTo>
              <a:lnTo>
                <a:pt x="528525" y="15600"/>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2268202" y="2283331"/>
        <a:ext cx="26426" cy="26426"/>
      </dsp:txXfrm>
    </dsp:sp>
    <dsp:sp modelId="{D4328763-A7E0-4941-8CA6-EDA19EA60E30}">
      <dsp:nvSpPr>
        <dsp:cNvPr id="0" name=""/>
        <dsp:cNvSpPr/>
      </dsp:nvSpPr>
      <dsp:spPr>
        <a:xfrm>
          <a:off x="977813" y="1943578"/>
          <a:ext cx="1059243" cy="1059243"/>
        </a:xfrm>
        <a:prstGeom prst="ellipse">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Tahoma"/>
              <a:ea typeface="Tahoma"/>
              <a:cs typeface="Tahoma"/>
            </a:rPr>
            <a:t>Alcohol and drug choices/ Peer pressure</a:t>
          </a:r>
        </a:p>
      </dsp:txBody>
      <dsp:txXfrm>
        <a:off x="1132936" y="2098701"/>
        <a:ext cx="748997" cy="748997"/>
      </dsp:txXfrm>
    </dsp:sp>
    <dsp:sp modelId="{A0BB6465-36F8-4B8D-997B-0431AAC185C0}">
      <dsp:nvSpPr>
        <dsp:cNvPr id="0" name=""/>
        <dsp:cNvSpPr/>
      </dsp:nvSpPr>
      <dsp:spPr>
        <a:xfrm rot="13114286">
          <a:off x="2170448" y="1609309"/>
          <a:ext cx="528525" cy="31201"/>
        </a:xfrm>
        <a:custGeom>
          <a:avLst/>
          <a:gdLst/>
          <a:ahLst/>
          <a:cxnLst/>
          <a:rect l="0" t="0" r="0" b="0"/>
          <a:pathLst>
            <a:path>
              <a:moveTo>
                <a:pt x="0" y="15600"/>
              </a:moveTo>
              <a:lnTo>
                <a:pt x="528525" y="1560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2421498" y="1611696"/>
        <a:ext cx="26426" cy="26426"/>
      </dsp:txXfrm>
    </dsp:sp>
    <dsp:sp modelId="{8280133D-98D0-497C-A019-57C224D20F9E}">
      <dsp:nvSpPr>
        <dsp:cNvPr id="0" name=""/>
        <dsp:cNvSpPr/>
      </dsp:nvSpPr>
      <dsp:spPr>
        <a:xfrm>
          <a:off x="1284405" y="600309"/>
          <a:ext cx="1059243" cy="1059243"/>
        </a:xfrm>
        <a:prstGeom prst="ellipse">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rtl="0">
            <a:lnSpc>
              <a:spcPct val="90000"/>
            </a:lnSpc>
            <a:spcBef>
              <a:spcPct val="0"/>
            </a:spcBef>
            <a:spcAft>
              <a:spcPct val="35000"/>
            </a:spcAft>
            <a:buNone/>
          </a:pPr>
          <a:r>
            <a:rPr lang="en-US" sz="1000" b="1" kern="1200" dirty="0">
              <a:latin typeface="Tahoma"/>
              <a:ea typeface="Tahoma"/>
              <a:cs typeface="Tahoma"/>
            </a:rPr>
            <a:t>Mental Health</a:t>
          </a:r>
        </a:p>
      </dsp:txBody>
      <dsp:txXfrm>
        <a:off x="1439528" y="755432"/>
        <a:ext cx="748997" cy="74899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8C77D1-8B18-4CB3-98A4-2458B4A03E85}">
      <dsp:nvSpPr>
        <dsp:cNvPr id="0" name=""/>
        <dsp:cNvSpPr/>
      </dsp:nvSpPr>
      <dsp:spPr>
        <a:xfrm>
          <a:off x="2648011" y="1415806"/>
          <a:ext cx="1075796" cy="1075796"/>
        </a:xfrm>
        <a:prstGeom prst="ellipse">
          <a:avLst/>
        </a:prstGeom>
        <a:solidFill>
          <a:srgbClr val="D40A0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Open Sans" pitchFamily="2" charset="0"/>
              <a:ea typeface="Open Sans" pitchFamily="2" charset="0"/>
              <a:cs typeface="Open Sans" pitchFamily="2" charset="0"/>
            </a:rPr>
            <a:t>Finding Community</a:t>
          </a:r>
        </a:p>
      </dsp:txBody>
      <dsp:txXfrm>
        <a:off x="2805558" y="1573353"/>
        <a:ext cx="760702" cy="760702"/>
      </dsp:txXfrm>
    </dsp:sp>
    <dsp:sp modelId="{63C355C3-F825-4C5E-811C-DEFE728118C9}">
      <dsp:nvSpPr>
        <dsp:cNvPr id="0" name=""/>
        <dsp:cNvSpPr/>
      </dsp:nvSpPr>
      <dsp:spPr>
        <a:xfrm rot="16200000">
          <a:off x="3023760" y="1238461"/>
          <a:ext cx="324298" cy="30390"/>
        </a:xfrm>
        <a:custGeom>
          <a:avLst/>
          <a:gdLst/>
          <a:ahLst/>
          <a:cxnLst/>
          <a:rect l="0" t="0" r="0" b="0"/>
          <a:pathLst>
            <a:path>
              <a:moveTo>
                <a:pt x="0" y="15195"/>
              </a:moveTo>
              <a:lnTo>
                <a:pt x="324298" y="15195"/>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77802" y="1245549"/>
        <a:ext cx="16214" cy="16214"/>
      </dsp:txXfrm>
    </dsp:sp>
    <dsp:sp modelId="{DFCCC413-8655-46EF-9E5F-BC7306E77553}">
      <dsp:nvSpPr>
        <dsp:cNvPr id="0" name=""/>
        <dsp:cNvSpPr/>
      </dsp:nvSpPr>
      <dsp:spPr>
        <a:xfrm>
          <a:off x="2648011" y="15711"/>
          <a:ext cx="1075796" cy="1075796"/>
        </a:xfrm>
        <a:prstGeom prst="ellipse">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Open Sans" pitchFamily="2" charset="0"/>
              <a:ea typeface="Open Sans" pitchFamily="2" charset="0"/>
              <a:cs typeface="Open Sans" pitchFamily="2" charset="0"/>
            </a:rPr>
            <a:t>Fitting In &amp; Finding Friends</a:t>
          </a:r>
        </a:p>
      </dsp:txBody>
      <dsp:txXfrm>
        <a:off x="2805558" y="173258"/>
        <a:ext cx="760702" cy="760702"/>
      </dsp:txXfrm>
    </dsp:sp>
    <dsp:sp modelId="{9BEAF997-5570-4341-B94A-A4692ED2B74B}">
      <dsp:nvSpPr>
        <dsp:cNvPr id="0" name=""/>
        <dsp:cNvSpPr/>
      </dsp:nvSpPr>
      <dsp:spPr>
        <a:xfrm rot="19800000">
          <a:off x="3630019" y="1588485"/>
          <a:ext cx="324298" cy="30390"/>
        </a:xfrm>
        <a:custGeom>
          <a:avLst/>
          <a:gdLst/>
          <a:ahLst/>
          <a:cxnLst/>
          <a:rect l="0" t="0" r="0" b="0"/>
          <a:pathLst>
            <a:path>
              <a:moveTo>
                <a:pt x="0" y="15195"/>
              </a:moveTo>
              <a:lnTo>
                <a:pt x="324298" y="15195"/>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784061" y="1595573"/>
        <a:ext cx="16214" cy="16214"/>
      </dsp:txXfrm>
    </dsp:sp>
    <dsp:sp modelId="{A94F40A0-A5F9-4B7A-8AEB-C7A74FEB5E4F}">
      <dsp:nvSpPr>
        <dsp:cNvPr id="0" name=""/>
        <dsp:cNvSpPr/>
      </dsp:nvSpPr>
      <dsp:spPr>
        <a:xfrm>
          <a:off x="3860529" y="715759"/>
          <a:ext cx="1075796" cy="1075796"/>
        </a:xfrm>
        <a:prstGeom prst="ellipse">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Open Sans" pitchFamily="2" charset="0"/>
              <a:ea typeface="Open Sans" pitchFamily="2" charset="0"/>
              <a:cs typeface="Open Sans" pitchFamily="2" charset="0"/>
            </a:rPr>
            <a:t>Social Media</a:t>
          </a:r>
        </a:p>
      </dsp:txBody>
      <dsp:txXfrm>
        <a:off x="4018076" y="873306"/>
        <a:ext cx="760702" cy="760702"/>
      </dsp:txXfrm>
    </dsp:sp>
    <dsp:sp modelId="{870C365A-87E3-47DF-8F9F-94EEECB26FFE}">
      <dsp:nvSpPr>
        <dsp:cNvPr id="0" name=""/>
        <dsp:cNvSpPr/>
      </dsp:nvSpPr>
      <dsp:spPr>
        <a:xfrm rot="1800000">
          <a:off x="3630019" y="2288532"/>
          <a:ext cx="324298" cy="30390"/>
        </a:xfrm>
        <a:custGeom>
          <a:avLst/>
          <a:gdLst/>
          <a:ahLst/>
          <a:cxnLst/>
          <a:rect l="0" t="0" r="0" b="0"/>
          <a:pathLst>
            <a:path>
              <a:moveTo>
                <a:pt x="0" y="15195"/>
              </a:moveTo>
              <a:lnTo>
                <a:pt x="324298" y="15195"/>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784061" y="2295620"/>
        <a:ext cx="16214" cy="16214"/>
      </dsp:txXfrm>
    </dsp:sp>
    <dsp:sp modelId="{8A2B5AD7-7419-46AC-91C7-A3E0DD65DA59}">
      <dsp:nvSpPr>
        <dsp:cNvPr id="0" name=""/>
        <dsp:cNvSpPr/>
      </dsp:nvSpPr>
      <dsp:spPr>
        <a:xfrm>
          <a:off x="3860529" y="2115853"/>
          <a:ext cx="1075796" cy="1075796"/>
        </a:xfrm>
        <a:prstGeom prst="ellipse">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Open Sans" pitchFamily="2" charset="0"/>
              <a:ea typeface="Open Sans" pitchFamily="2" charset="0"/>
              <a:cs typeface="Open Sans" pitchFamily="2" charset="0"/>
            </a:rPr>
            <a:t>Finding a New Self</a:t>
          </a:r>
        </a:p>
      </dsp:txBody>
      <dsp:txXfrm>
        <a:off x="4018076" y="2273400"/>
        <a:ext cx="760702" cy="760702"/>
      </dsp:txXfrm>
    </dsp:sp>
    <dsp:sp modelId="{CF250D0F-A775-476A-953A-EB0238EEF6AF}">
      <dsp:nvSpPr>
        <dsp:cNvPr id="0" name=""/>
        <dsp:cNvSpPr/>
      </dsp:nvSpPr>
      <dsp:spPr>
        <a:xfrm rot="5400000">
          <a:off x="3023760" y="2638556"/>
          <a:ext cx="324298" cy="30390"/>
        </a:xfrm>
        <a:custGeom>
          <a:avLst/>
          <a:gdLst/>
          <a:ahLst/>
          <a:cxnLst/>
          <a:rect l="0" t="0" r="0" b="0"/>
          <a:pathLst>
            <a:path>
              <a:moveTo>
                <a:pt x="0" y="15195"/>
              </a:moveTo>
              <a:lnTo>
                <a:pt x="324298" y="15195"/>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77802" y="2645644"/>
        <a:ext cx="16214" cy="16214"/>
      </dsp:txXfrm>
    </dsp:sp>
    <dsp:sp modelId="{8BA21380-B93E-444D-8358-C8514C48C8CB}">
      <dsp:nvSpPr>
        <dsp:cNvPr id="0" name=""/>
        <dsp:cNvSpPr/>
      </dsp:nvSpPr>
      <dsp:spPr>
        <a:xfrm>
          <a:off x="2648011" y="2815900"/>
          <a:ext cx="1075796" cy="1075796"/>
        </a:xfrm>
        <a:prstGeom prst="ellipse">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Open Sans" pitchFamily="2" charset="0"/>
              <a:ea typeface="Open Sans" pitchFamily="2" charset="0"/>
              <a:cs typeface="Open Sans" pitchFamily="2" charset="0"/>
            </a:rPr>
            <a:t>Getting Involved</a:t>
          </a:r>
        </a:p>
      </dsp:txBody>
      <dsp:txXfrm>
        <a:off x="2805558" y="2973447"/>
        <a:ext cx="760702" cy="760702"/>
      </dsp:txXfrm>
    </dsp:sp>
    <dsp:sp modelId="{4C842609-AF90-4E74-8C62-1CBF87D6277F}">
      <dsp:nvSpPr>
        <dsp:cNvPr id="0" name=""/>
        <dsp:cNvSpPr/>
      </dsp:nvSpPr>
      <dsp:spPr>
        <a:xfrm rot="9000000">
          <a:off x="2417502" y="2288532"/>
          <a:ext cx="324298" cy="30390"/>
        </a:xfrm>
        <a:custGeom>
          <a:avLst/>
          <a:gdLst/>
          <a:ahLst/>
          <a:cxnLst/>
          <a:rect l="0" t="0" r="0" b="0"/>
          <a:pathLst>
            <a:path>
              <a:moveTo>
                <a:pt x="0" y="15195"/>
              </a:moveTo>
              <a:lnTo>
                <a:pt x="324298" y="15195"/>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2571543" y="2295620"/>
        <a:ext cx="16214" cy="16214"/>
      </dsp:txXfrm>
    </dsp:sp>
    <dsp:sp modelId="{0781F799-76F6-4FB2-9368-32F8B7FC53B8}">
      <dsp:nvSpPr>
        <dsp:cNvPr id="0" name=""/>
        <dsp:cNvSpPr/>
      </dsp:nvSpPr>
      <dsp:spPr>
        <a:xfrm>
          <a:off x="1435494" y="2115853"/>
          <a:ext cx="1075796" cy="1075796"/>
        </a:xfrm>
        <a:prstGeom prst="ellipse">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Open Sans" pitchFamily="2" charset="0"/>
              <a:ea typeface="Open Sans" pitchFamily="2" charset="0"/>
              <a:cs typeface="Open Sans" pitchFamily="2" charset="0"/>
            </a:rPr>
            <a:t>Living in Community</a:t>
          </a:r>
        </a:p>
      </dsp:txBody>
      <dsp:txXfrm>
        <a:off x="1593041" y="2273400"/>
        <a:ext cx="760702" cy="760702"/>
      </dsp:txXfrm>
    </dsp:sp>
    <dsp:sp modelId="{8CE9FE6B-3109-4839-8B44-D5DAB764211E}">
      <dsp:nvSpPr>
        <dsp:cNvPr id="0" name=""/>
        <dsp:cNvSpPr/>
      </dsp:nvSpPr>
      <dsp:spPr>
        <a:xfrm rot="12600000">
          <a:off x="2417502" y="1588485"/>
          <a:ext cx="324298" cy="30390"/>
        </a:xfrm>
        <a:custGeom>
          <a:avLst/>
          <a:gdLst/>
          <a:ahLst/>
          <a:cxnLst/>
          <a:rect l="0" t="0" r="0" b="0"/>
          <a:pathLst>
            <a:path>
              <a:moveTo>
                <a:pt x="0" y="15195"/>
              </a:moveTo>
              <a:lnTo>
                <a:pt x="324298" y="1519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2571543" y="1595573"/>
        <a:ext cx="16214" cy="16214"/>
      </dsp:txXfrm>
    </dsp:sp>
    <dsp:sp modelId="{0DC46FDB-8354-4932-A445-D6199E11F35C}">
      <dsp:nvSpPr>
        <dsp:cNvPr id="0" name=""/>
        <dsp:cNvSpPr/>
      </dsp:nvSpPr>
      <dsp:spPr>
        <a:xfrm>
          <a:off x="1435494" y="715759"/>
          <a:ext cx="1075796" cy="1075796"/>
        </a:xfrm>
        <a:prstGeom prst="ellipse">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latin typeface="Open Sans" pitchFamily="2" charset="0"/>
              <a:ea typeface="Open Sans" pitchFamily="2" charset="0"/>
              <a:cs typeface="Open Sans" pitchFamily="2" charset="0"/>
            </a:rPr>
            <a:t>Diversity &amp; Inclusion</a:t>
          </a:r>
        </a:p>
      </dsp:txBody>
      <dsp:txXfrm>
        <a:off x="1593041" y="873306"/>
        <a:ext cx="760702" cy="76070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8C77D1-8B18-4CB3-98A4-2458B4A03E85}">
      <dsp:nvSpPr>
        <dsp:cNvPr id="0" name=""/>
        <dsp:cNvSpPr/>
      </dsp:nvSpPr>
      <dsp:spPr>
        <a:xfrm>
          <a:off x="2175398" y="1569749"/>
          <a:ext cx="1194058" cy="1194058"/>
        </a:xfrm>
        <a:prstGeom prst="ellipse">
          <a:avLst/>
        </a:prstGeom>
        <a:solidFill>
          <a:srgbClr val="D40A0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Open Sans" pitchFamily="2" charset="0"/>
              <a:ea typeface="Open Sans" pitchFamily="2" charset="0"/>
              <a:cs typeface="Open Sans" pitchFamily="2" charset="0"/>
            </a:rPr>
            <a:t>External Factors</a:t>
          </a:r>
        </a:p>
      </dsp:txBody>
      <dsp:txXfrm>
        <a:off x="2350264" y="1744615"/>
        <a:ext cx="844326" cy="844326"/>
      </dsp:txXfrm>
    </dsp:sp>
    <dsp:sp modelId="{63C355C3-F825-4C5E-811C-DEFE728118C9}">
      <dsp:nvSpPr>
        <dsp:cNvPr id="0" name=""/>
        <dsp:cNvSpPr/>
      </dsp:nvSpPr>
      <dsp:spPr>
        <a:xfrm rot="16200000">
          <a:off x="2592214" y="1370154"/>
          <a:ext cx="360426" cy="38762"/>
        </a:xfrm>
        <a:custGeom>
          <a:avLst/>
          <a:gdLst/>
          <a:ahLst/>
          <a:cxnLst/>
          <a:rect l="0" t="0" r="0" b="0"/>
          <a:pathLst>
            <a:path>
              <a:moveTo>
                <a:pt x="0" y="19381"/>
              </a:moveTo>
              <a:lnTo>
                <a:pt x="360426" y="19381"/>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63416" y="1380525"/>
        <a:ext cx="18021" cy="18021"/>
      </dsp:txXfrm>
    </dsp:sp>
    <dsp:sp modelId="{DFCCC413-8655-46EF-9E5F-BC7306E77553}">
      <dsp:nvSpPr>
        <dsp:cNvPr id="0" name=""/>
        <dsp:cNvSpPr/>
      </dsp:nvSpPr>
      <dsp:spPr>
        <a:xfrm>
          <a:off x="2175398" y="15263"/>
          <a:ext cx="1194058" cy="1194058"/>
        </a:xfrm>
        <a:prstGeom prst="ellipse">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latin typeface="Open Sans" pitchFamily="2" charset="0"/>
              <a:ea typeface="Open Sans" pitchFamily="2" charset="0"/>
              <a:cs typeface="Open Sans" pitchFamily="2" charset="0"/>
            </a:rPr>
            <a:t>Working to Support Family</a:t>
          </a:r>
        </a:p>
      </dsp:txBody>
      <dsp:txXfrm>
        <a:off x="2350264" y="190129"/>
        <a:ext cx="844326" cy="844326"/>
      </dsp:txXfrm>
    </dsp:sp>
    <dsp:sp modelId="{9BEAF997-5570-4341-B94A-A4692ED2B74B}">
      <dsp:nvSpPr>
        <dsp:cNvPr id="0" name=""/>
        <dsp:cNvSpPr/>
      </dsp:nvSpPr>
      <dsp:spPr>
        <a:xfrm rot="20520000">
          <a:off x="3331415" y="1907216"/>
          <a:ext cx="360426" cy="38762"/>
        </a:xfrm>
        <a:custGeom>
          <a:avLst/>
          <a:gdLst/>
          <a:ahLst/>
          <a:cxnLst/>
          <a:rect l="0" t="0" r="0" b="0"/>
          <a:pathLst>
            <a:path>
              <a:moveTo>
                <a:pt x="0" y="19381"/>
              </a:moveTo>
              <a:lnTo>
                <a:pt x="360426" y="19381"/>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02618" y="1917586"/>
        <a:ext cx="18021" cy="18021"/>
      </dsp:txXfrm>
    </dsp:sp>
    <dsp:sp modelId="{A94F40A0-A5F9-4B7A-8AEB-C7A74FEB5E4F}">
      <dsp:nvSpPr>
        <dsp:cNvPr id="0" name=""/>
        <dsp:cNvSpPr/>
      </dsp:nvSpPr>
      <dsp:spPr>
        <a:xfrm>
          <a:off x="3653801" y="1089386"/>
          <a:ext cx="1194058" cy="1194058"/>
        </a:xfrm>
        <a:prstGeom prst="ellipse">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latin typeface="Open Sans" pitchFamily="2" charset="0"/>
              <a:ea typeface="Open Sans" pitchFamily="2" charset="0"/>
              <a:cs typeface="Open Sans" pitchFamily="2" charset="0"/>
            </a:rPr>
            <a:t>Balancing Home and School</a:t>
          </a:r>
        </a:p>
      </dsp:txBody>
      <dsp:txXfrm>
        <a:off x="3828667" y="1264252"/>
        <a:ext cx="844326" cy="844326"/>
      </dsp:txXfrm>
    </dsp:sp>
    <dsp:sp modelId="{870C365A-87E3-47DF-8F9F-94EEECB26FFE}">
      <dsp:nvSpPr>
        <dsp:cNvPr id="0" name=""/>
        <dsp:cNvSpPr/>
      </dsp:nvSpPr>
      <dsp:spPr>
        <a:xfrm rot="3240000">
          <a:off x="3049066" y="2776200"/>
          <a:ext cx="360426" cy="38762"/>
        </a:xfrm>
        <a:custGeom>
          <a:avLst/>
          <a:gdLst/>
          <a:ahLst/>
          <a:cxnLst/>
          <a:rect l="0" t="0" r="0" b="0"/>
          <a:pathLst>
            <a:path>
              <a:moveTo>
                <a:pt x="0" y="19381"/>
              </a:moveTo>
              <a:lnTo>
                <a:pt x="360426" y="19381"/>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220268" y="2786570"/>
        <a:ext cx="18021" cy="18021"/>
      </dsp:txXfrm>
    </dsp:sp>
    <dsp:sp modelId="{8A2B5AD7-7419-46AC-91C7-A3E0DD65DA59}">
      <dsp:nvSpPr>
        <dsp:cNvPr id="0" name=""/>
        <dsp:cNvSpPr/>
      </dsp:nvSpPr>
      <dsp:spPr>
        <a:xfrm>
          <a:off x="3089101" y="2827354"/>
          <a:ext cx="1194058" cy="1194058"/>
        </a:xfrm>
        <a:prstGeom prst="ellipse">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latin typeface="Open Sans" pitchFamily="2" charset="0"/>
              <a:ea typeface="Open Sans" pitchFamily="2" charset="0"/>
              <a:cs typeface="Open Sans" pitchFamily="2" charset="0"/>
            </a:rPr>
            <a:t>Family Support/ Lack of Family Support</a:t>
          </a:r>
        </a:p>
      </dsp:txBody>
      <dsp:txXfrm>
        <a:off x="3263967" y="3002220"/>
        <a:ext cx="844326" cy="844326"/>
      </dsp:txXfrm>
    </dsp:sp>
    <dsp:sp modelId="{CF250D0F-A775-476A-953A-EB0238EEF6AF}">
      <dsp:nvSpPr>
        <dsp:cNvPr id="0" name=""/>
        <dsp:cNvSpPr/>
      </dsp:nvSpPr>
      <dsp:spPr>
        <a:xfrm rot="7560000">
          <a:off x="2135362" y="2776200"/>
          <a:ext cx="360426" cy="38762"/>
        </a:xfrm>
        <a:custGeom>
          <a:avLst/>
          <a:gdLst/>
          <a:ahLst/>
          <a:cxnLst/>
          <a:rect l="0" t="0" r="0" b="0"/>
          <a:pathLst>
            <a:path>
              <a:moveTo>
                <a:pt x="0" y="19381"/>
              </a:moveTo>
              <a:lnTo>
                <a:pt x="360426" y="19381"/>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2306564" y="2786570"/>
        <a:ext cx="18021" cy="18021"/>
      </dsp:txXfrm>
    </dsp:sp>
    <dsp:sp modelId="{8BA21380-B93E-444D-8358-C8514C48C8CB}">
      <dsp:nvSpPr>
        <dsp:cNvPr id="0" name=""/>
        <dsp:cNvSpPr/>
      </dsp:nvSpPr>
      <dsp:spPr>
        <a:xfrm>
          <a:off x="1261694" y="2827354"/>
          <a:ext cx="1194058" cy="1194058"/>
        </a:xfrm>
        <a:prstGeom prst="ellipse">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22275">
            <a:lnSpc>
              <a:spcPct val="90000"/>
            </a:lnSpc>
            <a:spcBef>
              <a:spcPct val="0"/>
            </a:spcBef>
            <a:spcAft>
              <a:spcPct val="35000"/>
            </a:spcAft>
            <a:buNone/>
          </a:pPr>
          <a:r>
            <a:rPr lang="en-US" sz="950" b="1" kern="1200" dirty="0">
              <a:latin typeface="Open Sans" pitchFamily="2" charset="0"/>
              <a:ea typeface="Open Sans" pitchFamily="2" charset="0"/>
              <a:cs typeface="Open Sans" pitchFamily="2" charset="0"/>
            </a:rPr>
            <a:t>Relationships at Home</a:t>
          </a:r>
        </a:p>
      </dsp:txBody>
      <dsp:txXfrm>
        <a:off x="1436560" y="3002220"/>
        <a:ext cx="844326" cy="844326"/>
      </dsp:txXfrm>
    </dsp:sp>
    <dsp:sp modelId="{4C842609-AF90-4E74-8C62-1CBF87D6277F}">
      <dsp:nvSpPr>
        <dsp:cNvPr id="0" name=""/>
        <dsp:cNvSpPr/>
      </dsp:nvSpPr>
      <dsp:spPr>
        <a:xfrm rot="11880000">
          <a:off x="1853012" y="1907216"/>
          <a:ext cx="360426" cy="38762"/>
        </a:xfrm>
        <a:custGeom>
          <a:avLst/>
          <a:gdLst/>
          <a:ahLst/>
          <a:cxnLst/>
          <a:rect l="0" t="0" r="0" b="0"/>
          <a:pathLst>
            <a:path>
              <a:moveTo>
                <a:pt x="0" y="19381"/>
              </a:moveTo>
              <a:lnTo>
                <a:pt x="360426" y="19381"/>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2024215" y="1917586"/>
        <a:ext cx="18021" cy="18021"/>
      </dsp:txXfrm>
    </dsp:sp>
    <dsp:sp modelId="{0781F799-76F6-4FB2-9368-32F8B7FC53B8}">
      <dsp:nvSpPr>
        <dsp:cNvPr id="0" name=""/>
        <dsp:cNvSpPr/>
      </dsp:nvSpPr>
      <dsp:spPr>
        <a:xfrm>
          <a:off x="696994" y="1089386"/>
          <a:ext cx="1194058" cy="1194058"/>
        </a:xfrm>
        <a:prstGeom prst="ellipse">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latin typeface="Open Sans" pitchFamily="2" charset="0"/>
              <a:ea typeface="Open Sans" pitchFamily="2" charset="0"/>
              <a:cs typeface="Open Sans" pitchFamily="2" charset="0"/>
            </a:rPr>
            <a:t>Working Too Many Hours </a:t>
          </a:r>
        </a:p>
      </dsp:txBody>
      <dsp:txXfrm>
        <a:off x="871860" y="1264252"/>
        <a:ext cx="844326" cy="844326"/>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7EB5D6-1B46-4A18-8875-0C0044B3B30F}" type="datetimeFigureOut">
              <a:t>6/14/2023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0526AD-C4BF-472C-9A59-BB180487CB76}" type="slidenum">
              <a:t>‹#›</a:t>
            </a:fld>
            <a:endParaRPr lang="en-US"/>
          </a:p>
        </p:txBody>
      </p:sp>
    </p:spTree>
    <p:extLst>
      <p:ext uri="{BB962C8B-B14F-4D97-AF65-F5344CB8AC3E}">
        <p14:creationId xmlns:p14="http://schemas.microsoft.com/office/powerpoint/2010/main" val="2866614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DM</a:t>
            </a:r>
          </a:p>
        </p:txBody>
      </p:sp>
      <p:sp>
        <p:nvSpPr>
          <p:cNvPr id="4" name="Slide Number Placeholder 3"/>
          <p:cNvSpPr>
            <a:spLocks noGrp="1"/>
          </p:cNvSpPr>
          <p:nvPr>
            <p:ph type="sldNum" sz="quarter" idx="10"/>
          </p:nvPr>
        </p:nvSpPr>
        <p:spPr/>
        <p:txBody>
          <a:bodyPr/>
          <a:lstStyle/>
          <a:p>
            <a:fld id="{C51E216C-51B3-4678-9975-6461D57D522C}" type="slidenum">
              <a:rPr lang="en-US" smtClean="0"/>
              <a:t>2</a:t>
            </a:fld>
            <a:endParaRPr lang="en-US"/>
          </a:p>
        </p:txBody>
      </p:sp>
    </p:spTree>
    <p:extLst>
      <p:ext uri="{BB962C8B-B14F-4D97-AF65-F5344CB8AC3E}">
        <p14:creationId xmlns:p14="http://schemas.microsoft.com/office/powerpoint/2010/main" val="3187251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DM</a:t>
            </a:r>
          </a:p>
        </p:txBody>
      </p:sp>
      <p:sp>
        <p:nvSpPr>
          <p:cNvPr id="4" name="Slide Number Placeholder 3"/>
          <p:cNvSpPr>
            <a:spLocks noGrp="1"/>
          </p:cNvSpPr>
          <p:nvPr>
            <p:ph type="sldNum" sz="quarter" idx="10"/>
          </p:nvPr>
        </p:nvSpPr>
        <p:spPr/>
        <p:txBody>
          <a:bodyPr/>
          <a:lstStyle/>
          <a:p>
            <a:fld id="{C51E216C-51B3-4678-9975-6461D57D522C}" type="slidenum">
              <a:rPr lang="en-US" smtClean="0"/>
              <a:t>14</a:t>
            </a:fld>
            <a:endParaRPr lang="en-US"/>
          </a:p>
        </p:txBody>
      </p:sp>
    </p:spTree>
    <p:extLst>
      <p:ext uri="{BB962C8B-B14F-4D97-AF65-F5344CB8AC3E}">
        <p14:creationId xmlns:p14="http://schemas.microsoft.com/office/powerpoint/2010/main" val="2218936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DM</a:t>
            </a:r>
          </a:p>
        </p:txBody>
      </p:sp>
      <p:sp>
        <p:nvSpPr>
          <p:cNvPr id="4" name="Slide Number Placeholder 3"/>
          <p:cNvSpPr>
            <a:spLocks noGrp="1"/>
          </p:cNvSpPr>
          <p:nvPr>
            <p:ph type="sldNum" sz="quarter" idx="10"/>
          </p:nvPr>
        </p:nvSpPr>
        <p:spPr/>
        <p:txBody>
          <a:bodyPr/>
          <a:lstStyle/>
          <a:p>
            <a:fld id="{C51E216C-51B3-4678-9975-6461D57D522C}" type="slidenum">
              <a:rPr lang="en-US" smtClean="0"/>
              <a:t>15</a:t>
            </a:fld>
            <a:endParaRPr lang="en-US"/>
          </a:p>
        </p:txBody>
      </p:sp>
    </p:spTree>
    <p:extLst>
      <p:ext uri="{BB962C8B-B14F-4D97-AF65-F5344CB8AC3E}">
        <p14:creationId xmlns:p14="http://schemas.microsoft.com/office/powerpoint/2010/main" val="4178615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DM</a:t>
            </a:r>
          </a:p>
        </p:txBody>
      </p:sp>
      <p:sp>
        <p:nvSpPr>
          <p:cNvPr id="4" name="Slide Number Placeholder 3"/>
          <p:cNvSpPr>
            <a:spLocks noGrp="1"/>
          </p:cNvSpPr>
          <p:nvPr>
            <p:ph type="sldNum" sz="quarter" idx="10"/>
          </p:nvPr>
        </p:nvSpPr>
        <p:spPr/>
        <p:txBody>
          <a:bodyPr/>
          <a:lstStyle/>
          <a:p>
            <a:fld id="{C51E216C-51B3-4678-9975-6461D57D522C}" type="slidenum">
              <a:rPr lang="en-US" smtClean="0"/>
              <a:t>17</a:t>
            </a:fld>
            <a:endParaRPr lang="en-US"/>
          </a:p>
        </p:txBody>
      </p:sp>
    </p:spTree>
    <p:extLst>
      <p:ext uri="{BB962C8B-B14F-4D97-AF65-F5344CB8AC3E}">
        <p14:creationId xmlns:p14="http://schemas.microsoft.com/office/powerpoint/2010/main" val="39652841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DM</a:t>
            </a:r>
          </a:p>
        </p:txBody>
      </p:sp>
      <p:sp>
        <p:nvSpPr>
          <p:cNvPr id="4" name="Slide Number Placeholder 3"/>
          <p:cNvSpPr>
            <a:spLocks noGrp="1"/>
          </p:cNvSpPr>
          <p:nvPr>
            <p:ph type="sldNum" sz="quarter" idx="10"/>
          </p:nvPr>
        </p:nvSpPr>
        <p:spPr/>
        <p:txBody>
          <a:bodyPr/>
          <a:lstStyle/>
          <a:p>
            <a:fld id="{C51E216C-51B3-4678-9975-6461D57D522C}" type="slidenum">
              <a:rPr lang="en-US" smtClean="0"/>
              <a:t>18</a:t>
            </a:fld>
            <a:endParaRPr lang="en-US"/>
          </a:p>
        </p:txBody>
      </p:sp>
    </p:spTree>
    <p:extLst>
      <p:ext uri="{BB962C8B-B14F-4D97-AF65-F5344CB8AC3E}">
        <p14:creationId xmlns:p14="http://schemas.microsoft.com/office/powerpoint/2010/main" val="11728717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WW</a:t>
            </a:r>
          </a:p>
        </p:txBody>
      </p:sp>
      <p:sp>
        <p:nvSpPr>
          <p:cNvPr id="4" name="Slide Number Placeholder 3"/>
          <p:cNvSpPr>
            <a:spLocks noGrp="1"/>
          </p:cNvSpPr>
          <p:nvPr>
            <p:ph type="sldNum" sz="quarter" idx="10"/>
          </p:nvPr>
        </p:nvSpPr>
        <p:spPr/>
        <p:txBody>
          <a:bodyPr/>
          <a:lstStyle/>
          <a:p>
            <a:fld id="{C51E216C-51B3-4678-9975-6461D57D522C}" type="slidenum">
              <a:rPr lang="en-US" smtClean="0"/>
              <a:t>19</a:t>
            </a:fld>
            <a:endParaRPr lang="en-US"/>
          </a:p>
        </p:txBody>
      </p:sp>
    </p:spTree>
    <p:extLst>
      <p:ext uri="{BB962C8B-B14F-4D97-AF65-F5344CB8AC3E}">
        <p14:creationId xmlns:p14="http://schemas.microsoft.com/office/powerpoint/2010/main" val="26191767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Generational research makes generalizations, but you can see some trends we see among Gen Z. </a:t>
            </a:r>
          </a:p>
          <a:p>
            <a:endParaRPr lang="en-US" dirty="0"/>
          </a:p>
          <a:p>
            <a:r>
              <a:rPr lang="en-US" dirty="0"/>
              <a:t>These types of characteristics inform how they navigate and approach their college experience. </a:t>
            </a:r>
          </a:p>
          <a:p>
            <a:endParaRPr lang="en-US" dirty="0"/>
          </a:p>
          <a:p>
            <a:r>
              <a:rPr lang="en-US" dirty="0"/>
              <a:t>This generation is incredible (innovative, committed to SJ/environment/etc., high achieving), but they also have had a lot of family involvement along the way. Less opportunities to be independent, manage their own schedule, etc. </a:t>
            </a:r>
            <a:endParaRPr lang="en-US" dirty="0">
              <a:cs typeface="Calibri" panose="020F0502020204030204"/>
            </a:endParaRPr>
          </a:p>
          <a:p>
            <a:endParaRPr lang="en-US" dirty="0"/>
          </a:p>
          <a:p>
            <a:r>
              <a:rPr lang="en-US" dirty="0"/>
              <a:t>Each student’s experience will be unique. One solution does not fit all.</a:t>
            </a:r>
            <a:endParaRPr lang="en-US" dirty="0">
              <a:cs typeface="Calibri" panose="020F0502020204030204"/>
            </a:endParaRPr>
          </a:p>
        </p:txBody>
      </p:sp>
      <p:sp>
        <p:nvSpPr>
          <p:cNvPr id="4" name="Slide Number Placeholder 3"/>
          <p:cNvSpPr>
            <a:spLocks noGrp="1"/>
          </p:cNvSpPr>
          <p:nvPr>
            <p:ph type="sldNum" sz="quarter" idx="10"/>
          </p:nvPr>
        </p:nvSpPr>
        <p:spPr/>
        <p:txBody>
          <a:bodyPr/>
          <a:lstStyle/>
          <a:p>
            <a:fld id="{C51E216C-51B3-4678-9975-6461D57D522C}" type="slidenum">
              <a:rPr lang="en-US" smtClean="0"/>
              <a:t>20</a:t>
            </a:fld>
            <a:endParaRPr lang="en-US"/>
          </a:p>
        </p:txBody>
      </p:sp>
    </p:spTree>
    <p:extLst>
      <p:ext uri="{BB962C8B-B14F-4D97-AF65-F5344CB8AC3E}">
        <p14:creationId xmlns:p14="http://schemas.microsoft.com/office/powerpoint/2010/main" val="15197185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College brings about a lot of new challenges and experiences. Your student will not experience all of these and certainly not at once. But, the qualities of Gen Z we just looked at can inform how they react and how they manage these types of new experiences. </a:t>
            </a:r>
          </a:p>
          <a:p>
            <a:endParaRPr lang="en-US" dirty="0"/>
          </a:p>
          <a:p>
            <a:r>
              <a:rPr lang="en-US" dirty="0"/>
              <a:t>This is where our office comes in. We know that when your student encounters one of these challenges, they will most likely turn to their family first. We want you to be a knowledgeable and informed resources to help you student. So, we are here to support you.</a:t>
            </a:r>
            <a:endParaRPr lang="en-US" dirty="0">
              <a:cs typeface="Calibri"/>
            </a:endParaRPr>
          </a:p>
        </p:txBody>
      </p:sp>
      <p:sp>
        <p:nvSpPr>
          <p:cNvPr id="4" name="Slide Number Placeholder 3"/>
          <p:cNvSpPr>
            <a:spLocks noGrp="1"/>
          </p:cNvSpPr>
          <p:nvPr>
            <p:ph type="sldNum" sz="quarter" idx="10"/>
          </p:nvPr>
        </p:nvSpPr>
        <p:spPr/>
        <p:txBody>
          <a:bodyPr/>
          <a:lstStyle/>
          <a:p>
            <a:fld id="{C51E216C-51B3-4678-9975-6461D57D522C}" type="slidenum">
              <a:rPr lang="en-US" smtClean="0"/>
              <a:t>21</a:t>
            </a:fld>
            <a:endParaRPr lang="en-US"/>
          </a:p>
        </p:txBody>
      </p:sp>
    </p:spTree>
    <p:extLst>
      <p:ext uri="{BB962C8B-B14F-4D97-AF65-F5344CB8AC3E}">
        <p14:creationId xmlns:p14="http://schemas.microsoft.com/office/powerpoint/2010/main" val="38364688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start the conversation today and talk about some of these typical challenges and opportunities for growth.</a:t>
            </a:r>
          </a:p>
          <a:p>
            <a:endParaRPr lang="en-US" dirty="0"/>
          </a:p>
          <a:p>
            <a:r>
              <a:rPr lang="en-US" dirty="0"/>
              <a:t>We’re going to work through this circle and talk through some things that arise around the academic experience, money and finances, student independence, finding a community, and navigating outside obligations.</a:t>
            </a:r>
            <a:endParaRPr lang="en-US" dirty="0">
              <a:cs typeface="Calibri"/>
            </a:endParaRPr>
          </a:p>
        </p:txBody>
      </p:sp>
      <p:sp>
        <p:nvSpPr>
          <p:cNvPr id="4" name="Slide Number Placeholder 3"/>
          <p:cNvSpPr>
            <a:spLocks noGrp="1"/>
          </p:cNvSpPr>
          <p:nvPr>
            <p:ph type="sldNum" sz="quarter" idx="5"/>
          </p:nvPr>
        </p:nvSpPr>
        <p:spPr/>
        <p:txBody>
          <a:bodyPr/>
          <a:lstStyle/>
          <a:p>
            <a:fld id="{E70526AD-C4BF-472C-9A59-BB180487CB76}" type="slidenum">
              <a:rPr lang="en-US"/>
              <a:t>22</a:t>
            </a:fld>
            <a:endParaRPr lang="en-US"/>
          </a:p>
        </p:txBody>
      </p:sp>
    </p:spTree>
    <p:extLst>
      <p:ext uri="{BB962C8B-B14F-4D97-AF65-F5344CB8AC3E}">
        <p14:creationId xmlns:p14="http://schemas.microsoft.com/office/powerpoint/2010/main" val="38205265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Major changing</a:t>
            </a:r>
          </a:p>
          <a:p>
            <a:r>
              <a:rPr lang="en-US" dirty="0"/>
              <a:t>Major=career can be a myth</a:t>
            </a:r>
          </a:p>
          <a:p>
            <a:r>
              <a:rPr lang="en-US" dirty="0"/>
              <a:t>It’s their major and it’s important for them to go through the process of finding their right fit.</a:t>
            </a:r>
          </a:p>
          <a:p>
            <a:endParaRPr lang="en-US" dirty="0"/>
          </a:p>
          <a:p>
            <a:r>
              <a:rPr lang="en-US" dirty="0"/>
              <a:t>Time management – give them opportunities to practice this summer.</a:t>
            </a:r>
          </a:p>
          <a:p>
            <a:endParaRPr lang="en-US" dirty="0"/>
          </a:p>
          <a:p>
            <a:r>
              <a:rPr lang="en-US" dirty="0"/>
              <a:t>Pressure to succeed can yield cheating, drug use, etc. to promote success. Set realistic expectations. Express pride. Show support and acceptance.</a:t>
            </a:r>
          </a:p>
          <a:p>
            <a:endParaRPr lang="en-US" dirty="0"/>
          </a:p>
          <a:p>
            <a:r>
              <a:rPr lang="en-US" dirty="0"/>
              <a:t>Classes will require them to think critically and differently than high school did. May get a lower grade for the same level of work.</a:t>
            </a:r>
          </a:p>
          <a:p>
            <a:endParaRPr lang="en-US" dirty="0"/>
          </a:p>
          <a:p>
            <a:r>
              <a:rPr lang="en-US" dirty="0"/>
              <a:t>Students with disabilities: a new process compared to high school. Student must take initiative to establish accommodations and to communicate to their faculty.</a:t>
            </a:r>
            <a:endParaRPr lang="en-US" dirty="0">
              <a:cs typeface="Calibri"/>
            </a:endParaRPr>
          </a:p>
        </p:txBody>
      </p:sp>
      <p:sp>
        <p:nvSpPr>
          <p:cNvPr id="4" name="Slide Number Placeholder 3"/>
          <p:cNvSpPr>
            <a:spLocks noGrp="1"/>
          </p:cNvSpPr>
          <p:nvPr>
            <p:ph type="sldNum" sz="quarter" idx="5"/>
          </p:nvPr>
        </p:nvSpPr>
        <p:spPr/>
        <p:txBody>
          <a:bodyPr/>
          <a:lstStyle/>
          <a:p>
            <a:fld id="{E70526AD-C4BF-472C-9A59-BB180487CB76}" type="slidenum">
              <a:rPr lang="en-US"/>
              <a:t>23</a:t>
            </a:fld>
            <a:endParaRPr lang="en-US"/>
          </a:p>
        </p:txBody>
      </p:sp>
    </p:spTree>
    <p:extLst>
      <p:ext uri="{BB962C8B-B14F-4D97-AF65-F5344CB8AC3E}">
        <p14:creationId xmlns:p14="http://schemas.microsoft.com/office/powerpoint/2010/main" val="24273986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Transparency and communication is key in the money matters area. Regardless of the amount of financial contribution from their family, students can make it work in a wide range of financial scenarios, but they need to know upfront and honestly about the family’s financial situation. What can the family contribute? Will they need to take out loans? Do they need to work and how much? </a:t>
            </a:r>
          </a:p>
          <a:p>
            <a:endParaRPr lang="en-US" dirty="0"/>
          </a:p>
          <a:p>
            <a:r>
              <a:rPr lang="en-US" dirty="0"/>
              <a:t>Tuition and fees – understanding the bill, what it costs to attend college. Look at the bill with your student. Sit down and discuss how much money they think they’ll need (sidenote: it’s not a lot, most of their expenses are covered with tuition and fees, room and board, if they are living on campus). </a:t>
            </a:r>
          </a:p>
          <a:p>
            <a:endParaRPr lang="en-US" dirty="0"/>
          </a:p>
          <a:p>
            <a:r>
              <a:rPr lang="en-US" dirty="0"/>
              <a:t>Working – do they need to or want to work? How much?</a:t>
            </a:r>
          </a:p>
          <a:p>
            <a:endParaRPr lang="en-US" dirty="0"/>
          </a:p>
          <a:p>
            <a:r>
              <a:rPr lang="en-US" dirty="0"/>
              <a:t>Budgeting – make a budget with your student. If they’ve never done it before, start this summer with something small, like their summer job earnings. </a:t>
            </a:r>
          </a:p>
          <a:p>
            <a:endParaRPr lang="en-US" dirty="0"/>
          </a:p>
          <a:p>
            <a:r>
              <a:rPr lang="en-US" dirty="0"/>
              <a:t>Credit – talk about the importance of maintaining a good credit score and help them understand what it is; use credit cards responsibly; paying bills on time, etc.</a:t>
            </a:r>
            <a:endParaRPr lang="en-US" dirty="0">
              <a:cs typeface="Calibri"/>
            </a:endParaRPr>
          </a:p>
          <a:p>
            <a:endParaRPr lang="en-US" dirty="0"/>
          </a:p>
          <a:p>
            <a:r>
              <a:rPr lang="en-US" dirty="0"/>
              <a:t>Financial Aid – As a family member, your information is an important part of the FA process; you’ll need to provide information about your own finances for the FAFSA each year. It’s important to make the priority deadline each year to be considered for the widest range of aid.</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E70526AD-C4BF-472C-9A59-BB180487CB76}" type="slidenum">
              <a:rPr lang="en-US"/>
              <a:t>24</a:t>
            </a:fld>
            <a:endParaRPr lang="en-US"/>
          </a:p>
        </p:txBody>
      </p:sp>
    </p:spTree>
    <p:extLst>
      <p:ext uri="{BB962C8B-B14F-4D97-AF65-F5344CB8AC3E}">
        <p14:creationId xmlns:p14="http://schemas.microsoft.com/office/powerpoint/2010/main" val="3711416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WW</a:t>
            </a:r>
          </a:p>
        </p:txBody>
      </p:sp>
      <p:sp>
        <p:nvSpPr>
          <p:cNvPr id="4" name="Slide Number Placeholder 3"/>
          <p:cNvSpPr>
            <a:spLocks noGrp="1"/>
          </p:cNvSpPr>
          <p:nvPr>
            <p:ph type="sldNum" sz="quarter" idx="10"/>
          </p:nvPr>
        </p:nvSpPr>
        <p:spPr/>
        <p:txBody>
          <a:bodyPr/>
          <a:lstStyle/>
          <a:p>
            <a:fld id="{C51E216C-51B3-4678-9975-6461D57D522C}" type="slidenum">
              <a:rPr lang="en-US" smtClean="0"/>
              <a:t>6</a:t>
            </a:fld>
            <a:endParaRPr lang="en-US"/>
          </a:p>
        </p:txBody>
      </p:sp>
    </p:spTree>
    <p:extLst>
      <p:ext uri="{BB962C8B-B14F-4D97-AF65-F5344CB8AC3E}">
        <p14:creationId xmlns:p14="http://schemas.microsoft.com/office/powerpoint/2010/main" val="30449197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independence in high school yields an easier transition. Start now. Encourage opportunities to utilize problem solving skills. Resist the urge to jump in and solve it for them. </a:t>
            </a:r>
          </a:p>
          <a:p>
            <a:endParaRPr lang="en-US" dirty="0"/>
          </a:p>
          <a:p>
            <a:r>
              <a:rPr lang="en-US" dirty="0"/>
              <a:t>They’ll be treated as an adult at UC. They </a:t>
            </a:r>
            <a:r>
              <a:rPr lang="en-US" i="1" dirty="0"/>
              <a:t>are </a:t>
            </a:r>
            <a:r>
              <a:rPr lang="en-US" dirty="0"/>
              <a:t>adults and we want them to see themselves that way, as well.</a:t>
            </a:r>
          </a:p>
          <a:p>
            <a:endParaRPr lang="en-US" dirty="0"/>
          </a:p>
          <a:p>
            <a:r>
              <a:rPr lang="en-US" dirty="0"/>
              <a:t>FERPA: explain the law and delegated access; we encourage you to let your student take the lead here. Rather than logging in to the check their grades, ask questions like “How did you feel this semester went?” or “What was your favorite class?” which help to build a positive dialogue. Your student will feel like they can be more open and honest with you.</a:t>
            </a:r>
          </a:p>
          <a:p>
            <a:endParaRPr lang="en-US" dirty="0"/>
          </a:p>
          <a:p>
            <a:r>
              <a:rPr lang="en-US" dirty="0"/>
              <a:t>Large campus size – this can feel like a very large and overwhelming place depending on where you are coming from. It helps to get connected to your community, join a club, get involved in a UC program, etc. which will make it feel smaller. We’ll talk more about building community in a moment.</a:t>
            </a:r>
          </a:p>
          <a:p>
            <a:endParaRPr lang="en-US" dirty="0"/>
          </a:p>
          <a:p>
            <a:r>
              <a:rPr lang="en-US" dirty="0"/>
              <a:t>Homesickness – this is a very common experience and almost all students have it at least once. We encourage you to be there for your student, support them, let them know it gets easier. Encourage them to get involved and connected as this will make UC start to feel more like home. If your student is missing home, try to come visit them (or video call) if possible. This will allow them to get a taste of home without leaving UC and missing all the important “Getting connected” time that happens early on.</a:t>
            </a:r>
          </a:p>
          <a:p>
            <a:endParaRPr lang="en-US" dirty="0"/>
          </a:p>
          <a:p>
            <a:r>
              <a:rPr lang="en-US" dirty="0"/>
              <a:t>Alcohol and Drugs – students may be exposed to others using AOD, or may experiment for the first time. Data shows that family members are students #1 source of information and guidance on decisions like alcohol or drug use. We encourage you to talk to your student, discuss your expectations, and safer choices. They may seem like they don’t want to talk about it, but they are listening.</a:t>
            </a:r>
          </a:p>
          <a:p>
            <a:endParaRPr lang="en-US" dirty="0"/>
          </a:p>
          <a:p>
            <a:r>
              <a:rPr lang="en-US" dirty="0"/>
              <a:t>Managing their health – students may be managing their own health for the first time. Encourage them to take time for themselves, take a break from their classwork to focus on personal or social time. Encourage them to reach out to get help.</a:t>
            </a:r>
            <a:endParaRPr lang="en-US" dirty="0">
              <a:cs typeface="Calibri"/>
            </a:endParaRPr>
          </a:p>
        </p:txBody>
      </p:sp>
      <p:sp>
        <p:nvSpPr>
          <p:cNvPr id="4" name="Slide Number Placeholder 3"/>
          <p:cNvSpPr>
            <a:spLocks noGrp="1"/>
          </p:cNvSpPr>
          <p:nvPr>
            <p:ph type="sldNum" sz="quarter" idx="5"/>
          </p:nvPr>
        </p:nvSpPr>
        <p:spPr/>
        <p:txBody>
          <a:bodyPr/>
          <a:lstStyle/>
          <a:p>
            <a:fld id="{E70526AD-C4BF-472C-9A59-BB180487CB76}" type="slidenum">
              <a:rPr lang="en-US"/>
              <a:t>25</a:t>
            </a:fld>
            <a:endParaRPr lang="en-US"/>
          </a:p>
        </p:txBody>
      </p:sp>
    </p:spTree>
    <p:extLst>
      <p:ext uri="{BB962C8B-B14F-4D97-AF65-F5344CB8AC3E}">
        <p14:creationId xmlns:p14="http://schemas.microsoft.com/office/powerpoint/2010/main" val="30404876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Finding Friends – lots of opportunities to get engaged and build community here at UC, which will make it feel more like home. Get involved in the residence hall. Join a club or organization. Check out </a:t>
            </a:r>
            <a:r>
              <a:rPr lang="en-US" dirty="0" err="1"/>
              <a:t>CampusLINK</a:t>
            </a:r>
            <a:r>
              <a:rPr lang="en-US" dirty="0"/>
              <a:t> for all kinds of events and to explore student orgs.</a:t>
            </a:r>
          </a:p>
          <a:p>
            <a:endParaRPr lang="en-US" dirty="0"/>
          </a:p>
          <a:p>
            <a:r>
              <a:rPr lang="en-US" dirty="0"/>
              <a:t>Encourage them to case their net wide. Try out lots of different things to find the community(</a:t>
            </a:r>
            <a:r>
              <a:rPr lang="en-US" dirty="0" err="1"/>
              <a:t>ies</a:t>
            </a:r>
            <a:r>
              <a:rPr lang="en-US" dirty="0"/>
              <a:t>) that are right for you.</a:t>
            </a:r>
          </a:p>
          <a:p>
            <a:endParaRPr lang="en-US" dirty="0"/>
          </a:p>
          <a:p>
            <a:r>
              <a:rPr lang="en-US" dirty="0"/>
              <a:t>Residence halls – A new and important learning experience for most students. Might be the first time living with a roommate. Opportunity to get involved, go to events, make friends. Encourage them to be a caring, respectful roommate. They can talk to their roommate about their shared vision and expectations from the beginning to make the living arrangement work.</a:t>
            </a:r>
          </a:p>
          <a:p>
            <a:endParaRPr lang="en-US" dirty="0"/>
          </a:p>
          <a:p>
            <a:r>
              <a:rPr lang="en-US" dirty="0"/>
              <a:t>Finding a new self – They may try out new things. This is an important part of college, being a young adult, learning more about who you are, and exploring identity. Your meat eater may come home a vegan. Often, parents drastic changes, but it’s usually not that drastic and they often come back pretty close to who they are. But, encourage this self-exploration and try to be supportive if your Bearcat comes home with red hair. </a:t>
            </a:r>
          </a:p>
          <a:p>
            <a:endParaRPr lang="en-US" dirty="0"/>
          </a:p>
          <a:p>
            <a:r>
              <a:rPr lang="en-US" dirty="0"/>
              <a:t>Social media – Social media is a great resource for getting connected on campus, meeting friends (even before arriving at UC) and finding out what’s going on everyday. But, encourage them to make good choices. Have a discussion about social media, privacy, and stopping to think about how you want to portray yourself online. </a:t>
            </a:r>
            <a:endParaRPr lang="en-US" dirty="0">
              <a:cs typeface="Calibri"/>
            </a:endParaRPr>
          </a:p>
        </p:txBody>
      </p:sp>
      <p:sp>
        <p:nvSpPr>
          <p:cNvPr id="4" name="Slide Number Placeholder 3"/>
          <p:cNvSpPr>
            <a:spLocks noGrp="1"/>
          </p:cNvSpPr>
          <p:nvPr>
            <p:ph type="sldNum" sz="quarter" idx="5"/>
          </p:nvPr>
        </p:nvSpPr>
        <p:spPr/>
        <p:txBody>
          <a:bodyPr/>
          <a:lstStyle/>
          <a:p>
            <a:fld id="{E70526AD-C4BF-472C-9A59-BB180487CB76}" type="slidenum">
              <a:rPr lang="en-US"/>
              <a:t>26</a:t>
            </a:fld>
            <a:endParaRPr lang="en-US"/>
          </a:p>
        </p:txBody>
      </p:sp>
    </p:spTree>
    <p:extLst>
      <p:ext uri="{BB962C8B-B14F-4D97-AF65-F5344CB8AC3E}">
        <p14:creationId xmlns:p14="http://schemas.microsoft.com/office/powerpoint/2010/main" val="13887944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often external factors that can weigh on students while on-campus, such as responsibilities at home, working a lot of hours, or other relationships. </a:t>
            </a:r>
          </a:p>
          <a:p>
            <a:endParaRPr lang="en-US" dirty="0"/>
          </a:p>
          <a:p>
            <a:r>
              <a:rPr lang="en-US" dirty="0"/>
              <a:t>Many students have responsibilities at home that continue when they enter UC. This could be contributing financially or physical responsibilities, such as taking care of a sibling. Attending college is a full-time job (and more), so if it’s possible to pass those duties on to someone else, it can really help leave your Bearcat more time to fully engage with their academics and their community. If your student commutes to UC and lives at home, this also gives them the chance to stick around campus later to attend a club meeting, make friends, or meet with faculty.</a:t>
            </a:r>
          </a:p>
          <a:p>
            <a:endParaRPr lang="en-US" dirty="0"/>
          </a:p>
          <a:p>
            <a:r>
              <a:rPr lang="en-US" dirty="0"/>
              <a:t>Many students work to support their family and/or their college experience. As we discussed before, students can usually make it work as long as they have a realistic picture of what’s on their plate. Their advisor, academic coaches, and other staff can help them make a plan for success while working. Be sure to talk with your student about what they will need to realistically contribute to their college education and/or family. </a:t>
            </a:r>
          </a:p>
          <a:p>
            <a:endParaRPr lang="en-US" dirty="0"/>
          </a:p>
          <a:p>
            <a:r>
              <a:rPr lang="en-US" dirty="0"/>
              <a:t>Working, whether students need to in order to pay for college or not, is an important aspect of college. We want them to gain work experience, build their resume, and further explore career opportunities. We actually also see that students who work (around 10 hours a week) have better time management and higher grades. This is often attributed to being forced to be a little more organized to manage these additional responsibilities. However, too many hours and we start to see grades impacted negatively.</a:t>
            </a:r>
          </a:p>
          <a:p>
            <a:endParaRPr lang="en-US" dirty="0"/>
          </a:p>
          <a:p>
            <a:r>
              <a:rPr lang="en-US" dirty="0"/>
              <a:t>Relationships at home also can inform your student’s experience. This looks different for every student. You may have a sibling at home who is going to suddenly be the only one at home. Your relationship will change with your student. You may be feeling a wide range of emotions as you are sending them off, which is completely normal. It might feel like they aren’t as engaged at home, or they’re already acting like they’re here. But, they are feeling a wide range of emotions, too. They may have significant other at home as well. These relationships often change, even if they think they’ll be together. </a:t>
            </a:r>
          </a:p>
          <a:p>
            <a:endParaRPr lang="en-US" dirty="0"/>
          </a:p>
          <a:p>
            <a:r>
              <a:rPr lang="en-US" dirty="0"/>
              <a:t>Ultimately, the most important factor is family support. We partner with families and have an office dedicated to supporting you because we know that your involvement, your support, and your championing your student is one of the top – if not the top – factor in student success. We encourage you to be there for them. Listen. Help them troubleshoot. Become a knowledgeable resource. Show them you support them through the challenges and the successes.</a:t>
            </a:r>
            <a:endParaRPr lang="en-US" dirty="0">
              <a:cs typeface="Calibri"/>
            </a:endParaRPr>
          </a:p>
        </p:txBody>
      </p:sp>
      <p:sp>
        <p:nvSpPr>
          <p:cNvPr id="4" name="Slide Number Placeholder 3"/>
          <p:cNvSpPr>
            <a:spLocks noGrp="1"/>
          </p:cNvSpPr>
          <p:nvPr>
            <p:ph type="sldNum" sz="quarter" idx="5"/>
          </p:nvPr>
        </p:nvSpPr>
        <p:spPr/>
        <p:txBody>
          <a:bodyPr/>
          <a:lstStyle/>
          <a:p>
            <a:fld id="{E70526AD-C4BF-472C-9A59-BB180487CB76}" type="slidenum">
              <a:rPr lang="en-US"/>
              <a:t>27</a:t>
            </a:fld>
            <a:endParaRPr lang="en-US"/>
          </a:p>
        </p:txBody>
      </p:sp>
    </p:spTree>
    <p:extLst>
      <p:ext uri="{BB962C8B-B14F-4D97-AF65-F5344CB8AC3E}">
        <p14:creationId xmlns:p14="http://schemas.microsoft.com/office/powerpoint/2010/main" val="9433587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Communication plan – when, how often, etc. we will talk. Convey your expectations. Be flexible. DO more than text. They get lots of emails. Packages and mail are a nice surprise no matter what they are.</a:t>
            </a:r>
          </a:p>
          <a:p>
            <a:endParaRPr lang="en-US" dirty="0"/>
          </a:p>
          <a:p>
            <a:r>
              <a:rPr lang="en-US" dirty="0"/>
              <a:t>Celebrate – big or small celebrate! Use a positive spin.</a:t>
            </a:r>
          </a:p>
          <a:p>
            <a:endParaRPr lang="en-US" dirty="0"/>
          </a:p>
          <a:p>
            <a:r>
              <a:rPr lang="en-US" dirty="0"/>
              <a:t>Visit – let them show you around. You’ll be surprised at who they are becoming and their new home at UC. Family Weekend.</a:t>
            </a:r>
          </a:p>
          <a:p>
            <a:endParaRPr lang="en-US" dirty="0"/>
          </a:p>
          <a:p>
            <a:r>
              <a:rPr lang="en-US" dirty="0"/>
              <a:t>When they come home, set expectations. They may run off with friends, do what they want. They’re used to managing their own time. Be upfront about what you expect.</a:t>
            </a:r>
          </a:p>
          <a:p>
            <a:endParaRPr lang="en-US" dirty="0"/>
          </a:p>
          <a:p>
            <a:endParaRPr lang="en-US" dirty="0">
              <a:cs typeface="Calibri"/>
            </a:endParaRPr>
          </a:p>
        </p:txBody>
      </p:sp>
      <p:sp>
        <p:nvSpPr>
          <p:cNvPr id="4" name="Slide Number Placeholder 3"/>
          <p:cNvSpPr>
            <a:spLocks noGrp="1"/>
          </p:cNvSpPr>
          <p:nvPr>
            <p:ph type="sldNum" sz="quarter" idx="10"/>
          </p:nvPr>
        </p:nvSpPr>
        <p:spPr/>
        <p:txBody>
          <a:bodyPr/>
          <a:lstStyle/>
          <a:p>
            <a:fld id="{C51E216C-51B3-4678-9975-6461D57D522C}" type="slidenum">
              <a:rPr lang="en-US" smtClean="0"/>
              <a:t>29</a:t>
            </a:fld>
            <a:endParaRPr lang="en-US"/>
          </a:p>
        </p:txBody>
      </p:sp>
    </p:spTree>
    <p:extLst>
      <p:ext uri="{BB962C8B-B14F-4D97-AF65-F5344CB8AC3E}">
        <p14:creationId xmlns:p14="http://schemas.microsoft.com/office/powerpoint/2010/main" val="38101758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 them to complete required trainings. They will get an email later this summer. Following completion, is a great time to have a conversation about what they learned and share your expectations.</a:t>
            </a:r>
          </a:p>
          <a:p>
            <a:endParaRPr lang="en-US"/>
          </a:p>
          <a:p>
            <a:r>
              <a:rPr lang="en-US" dirty="0"/>
              <a:t>Partner – they will be more open and you’ll be able to share your suggestions for navigating UC if they will you’re a partner.</a:t>
            </a:r>
            <a:endParaRPr lang="en-US" dirty="0">
              <a:cs typeface="Calibri"/>
            </a:endParaRPr>
          </a:p>
          <a:p>
            <a:endParaRPr lang="en-US" dirty="0"/>
          </a:p>
          <a:p>
            <a:r>
              <a:rPr lang="en-US" dirty="0"/>
              <a:t>Become a knowledgeable resource. Won’t be too long before they are calling.</a:t>
            </a:r>
            <a:endParaRPr lang="en-US" dirty="0">
              <a:cs typeface="Calibri"/>
            </a:endParaRPr>
          </a:p>
        </p:txBody>
      </p:sp>
      <p:sp>
        <p:nvSpPr>
          <p:cNvPr id="4" name="Slide Number Placeholder 3"/>
          <p:cNvSpPr>
            <a:spLocks noGrp="1"/>
          </p:cNvSpPr>
          <p:nvPr>
            <p:ph type="sldNum" sz="quarter" idx="10"/>
          </p:nvPr>
        </p:nvSpPr>
        <p:spPr/>
        <p:txBody>
          <a:bodyPr/>
          <a:lstStyle/>
          <a:p>
            <a:fld id="{C51E216C-51B3-4678-9975-6461D57D522C}" type="slidenum">
              <a:rPr lang="en-US" smtClean="0"/>
              <a:t>30</a:t>
            </a:fld>
            <a:endParaRPr lang="en-US"/>
          </a:p>
        </p:txBody>
      </p:sp>
    </p:spTree>
    <p:extLst>
      <p:ext uri="{BB962C8B-B14F-4D97-AF65-F5344CB8AC3E}">
        <p14:creationId xmlns:p14="http://schemas.microsoft.com/office/powerpoint/2010/main" val="35413589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C51E216C-51B3-4678-9975-6461D57D522C}" type="slidenum">
              <a:rPr lang="en-US" smtClean="0"/>
              <a:t>33</a:t>
            </a:fld>
            <a:endParaRPr lang="en-US"/>
          </a:p>
        </p:txBody>
      </p:sp>
    </p:spTree>
    <p:extLst>
      <p:ext uri="{BB962C8B-B14F-4D97-AF65-F5344CB8AC3E}">
        <p14:creationId xmlns:p14="http://schemas.microsoft.com/office/powerpoint/2010/main" val="546249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Dedicated place to receive support</a:t>
            </a:r>
          </a:p>
          <a:p>
            <a:pPr marL="174625" indent="-174625">
              <a:buFont typeface="Arial"/>
              <a:buChar char="•"/>
            </a:pPr>
            <a:r>
              <a:rPr lang="en-US" dirty="0"/>
              <a:t>Just for you</a:t>
            </a:r>
          </a:p>
          <a:p>
            <a:pPr marL="174625" indent="-174625">
              <a:buFont typeface="Arial"/>
              <a:buChar char="•"/>
            </a:pPr>
            <a:r>
              <a:rPr lang="en-US" dirty="0"/>
              <a:t>Support you in supporting/guiding your student</a:t>
            </a:r>
          </a:p>
          <a:p>
            <a:pPr marL="174625" indent="-174625">
              <a:buFont typeface="Arial"/>
              <a:buChar char="•"/>
            </a:pPr>
            <a:r>
              <a:rPr lang="en-US" dirty="0"/>
              <a:t>Knowing when to get involved</a:t>
            </a:r>
          </a:p>
          <a:p>
            <a:endParaRPr lang="en-US" dirty="0"/>
          </a:p>
          <a:p>
            <a:r>
              <a:rPr lang="en-US" dirty="0"/>
              <a:t>Information about student services and resources</a:t>
            </a:r>
          </a:p>
          <a:p>
            <a:r>
              <a:rPr lang="en-US" dirty="0"/>
              <a:t>- Regular communication and useful tools to help you support your student and become an informed partner</a:t>
            </a:r>
          </a:p>
          <a:p>
            <a:endParaRPr lang="en-US" dirty="0"/>
          </a:p>
          <a:p>
            <a:r>
              <a:rPr lang="en-US" dirty="0"/>
              <a:t>Campus engagement opportunities</a:t>
            </a:r>
          </a:p>
          <a:p>
            <a:pPr marL="174625" indent="-174625">
              <a:buFont typeface="Arial"/>
              <a:buChar char="•"/>
            </a:pPr>
            <a:r>
              <a:rPr lang="en-US" dirty="0"/>
              <a:t>Give you the chance to get to know fellow families and our campus</a:t>
            </a:r>
          </a:p>
          <a:p>
            <a:endParaRPr lang="en-US" dirty="0"/>
          </a:p>
          <a:p>
            <a:r>
              <a:rPr lang="en-US" dirty="0"/>
              <a:t>Helping you and your student successfully navigate the UC experience</a:t>
            </a:r>
            <a:endParaRPr lang="en-US" dirty="0">
              <a:cs typeface="Calibri"/>
            </a:endParaRPr>
          </a:p>
        </p:txBody>
      </p:sp>
      <p:sp>
        <p:nvSpPr>
          <p:cNvPr id="4" name="Slide Number Placeholder 3"/>
          <p:cNvSpPr>
            <a:spLocks noGrp="1"/>
          </p:cNvSpPr>
          <p:nvPr>
            <p:ph type="sldNum" sz="quarter" idx="10"/>
          </p:nvPr>
        </p:nvSpPr>
        <p:spPr/>
        <p:txBody>
          <a:bodyPr/>
          <a:lstStyle/>
          <a:p>
            <a:fld id="{C51E216C-51B3-4678-9975-6461D57D522C}" type="slidenum">
              <a:rPr lang="en-US" smtClean="0"/>
              <a:t>7</a:t>
            </a:fld>
            <a:endParaRPr lang="en-US"/>
          </a:p>
        </p:txBody>
      </p:sp>
    </p:spTree>
    <p:extLst>
      <p:ext uri="{BB962C8B-B14F-4D97-AF65-F5344CB8AC3E}">
        <p14:creationId xmlns:p14="http://schemas.microsoft.com/office/powerpoint/2010/main" val="32864086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DM</a:t>
            </a:r>
          </a:p>
        </p:txBody>
      </p:sp>
      <p:sp>
        <p:nvSpPr>
          <p:cNvPr id="4" name="Slide Number Placeholder 3"/>
          <p:cNvSpPr>
            <a:spLocks noGrp="1"/>
          </p:cNvSpPr>
          <p:nvPr>
            <p:ph type="sldNum" sz="quarter" idx="10"/>
          </p:nvPr>
        </p:nvSpPr>
        <p:spPr/>
        <p:txBody>
          <a:bodyPr/>
          <a:lstStyle/>
          <a:p>
            <a:fld id="{C51E216C-51B3-4678-9975-6461D57D522C}" type="slidenum">
              <a:rPr lang="en-US" smtClean="0"/>
              <a:t>8</a:t>
            </a:fld>
            <a:endParaRPr lang="en-US"/>
          </a:p>
        </p:txBody>
      </p:sp>
    </p:spTree>
    <p:extLst>
      <p:ext uri="{BB962C8B-B14F-4D97-AF65-F5344CB8AC3E}">
        <p14:creationId xmlns:p14="http://schemas.microsoft.com/office/powerpoint/2010/main" val="4027643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Family Portal – Log in anytime or wait for the Monthly newsletter of timely content – events on campus, what’s happening for your student during that time of the semester, etc.</a:t>
            </a:r>
          </a:p>
          <a:p>
            <a:endParaRPr lang="en-US" dirty="0">
              <a:cs typeface="Calibri" panose="020F0502020204030204"/>
            </a:endParaRPr>
          </a:p>
          <a:p>
            <a:r>
              <a:rPr lang="en-US" dirty="0">
                <a:cs typeface="Calibri" panose="020F0502020204030204"/>
              </a:rPr>
              <a:t>Social Media – Follow us on Facebook for timely reminders, resources for your students, and to get a glimpse into campus life.</a:t>
            </a:r>
            <a:endParaRPr lang="en-US" dirty="0"/>
          </a:p>
          <a:p>
            <a:endParaRPr lang="en-US" dirty="0">
              <a:cs typeface="Calibri" panose="020F0502020204030204"/>
            </a:endParaRPr>
          </a:p>
          <a:p>
            <a:r>
              <a:rPr lang="en-US" dirty="0"/>
              <a:t>Website – Valuable information to help you learn more about UC and the resources available for you and your student. We are consistently adding new info and updating to create a strong resource.</a:t>
            </a:r>
            <a:endParaRPr lang="en-US" dirty="0">
              <a:cs typeface="Calibri" panose="020F0502020204030204"/>
            </a:endParaRPr>
          </a:p>
          <a:p>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10"/>
          </p:nvPr>
        </p:nvSpPr>
        <p:spPr/>
        <p:txBody>
          <a:bodyPr/>
          <a:lstStyle/>
          <a:p>
            <a:fld id="{C51E216C-51B3-4678-9975-6461D57D522C}" type="slidenum">
              <a:rPr lang="en-US" smtClean="0"/>
              <a:t>9</a:t>
            </a:fld>
            <a:endParaRPr lang="en-US"/>
          </a:p>
        </p:txBody>
      </p:sp>
    </p:spTree>
    <p:extLst>
      <p:ext uri="{BB962C8B-B14F-4D97-AF65-F5344CB8AC3E}">
        <p14:creationId xmlns:p14="http://schemas.microsoft.com/office/powerpoint/2010/main" val="2405636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600"/>
              </a:spcBef>
              <a:buFont typeface="Arial"/>
              <a:buChar char="•"/>
            </a:pPr>
            <a:r>
              <a:rPr lang="en-US"/>
              <a:t>Our official form of communication</a:t>
            </a:r>
            <a:endParaRPr lang="en-US" dirty="0"/>
          </a:p>
          <a:p>
            <a:pPr marL="171450" indent="-171450">
              <a:spcBef>
                <a:spcPts val="600"/>
              </a:spcBef>
              <a:buFont typeface="Arial"/>
              <a:buChar char="•"/>
            </a:pPr>
            <a:r>
              <a:rPr lang="en-US" b="1"/>
              <a:t>Packed</a:t>
            </a:r>
            <a:r>
              <a:rPr lang="en-US"/>
              <a:t> full of UC Content</a:t>
            </a:r>
            <a:endParaRPr lang="en-US" dirty="0"/>
          </a:p>
          <a:p>
            <a:pPr marL="171450" indent="-171450">
              <a:spcBef>
                <a:spcPts val="600"/>
              </a:spcBef>
              <a:buFont typeface="Arial"/>
              <a:buChar char="•"/>
            </a:pPr>
            <a:r>
              <a:rPr lang="en-US"/>
              <a:t>Generates regular email newsletters</a:t>
            </a:r>
            <a:endParaRPr lang="en-US" dirty="0"/>
          </a:p>
          <a:p>
            <a:pPr marL="171450" indent="-171450">
              <a:spcBef>
                <a:spcPts val="600"/>
              </a:spcBef>
              <a:buFont typeface="Arial"/>
              <a:buChar char="•"/>
            </a:pPr>
            <a:r>
              <a:rPr lang="en-US"/>
              <a:t>Calendar feature </a:t>
            </a:r>
            <a:endParaRPr lang="en-US" dirty="0"/>
          </a:p>
          <a:p>
            <a:pPr marL="171450" indent="-171450">
              <a:spcBef>
                <a:spcPts val="600"/>
              </a:spcBef>
              <a:buFont typeface="Arial"/>
              <a:buChar char="•"/>
            </a:pPr>
            <a:r>
              <a:rPr lang="en-US"/>
              <a:t>Advertisements</a:t>
            </a:r>
            <a:endParaRPr lang="en-US" dirty="0"/>
          </a:p>
          <a:p>
            <a:pPr marL="171450" indent="-171450">
              <a:spcBef>
                <a:spcPts val="600"/>
              </a:spcBef>
              <a:buFont typeface="Arial"/>
              <a:buChar char="•"/>
            </a:pPr>
            <a:r>
              <a:rPr lang="en-US"/>
              <a:t>Users can join communities to receive customized content and engage with similar families</a:t>
            </a:r>
            <a:endParaRPr lang="en-US" dirty="0"/>
          </a:p>
          <a:p>
            <a:pPr marL="171450" indent="-171450">
              <a:spcBef>
                <a:spcPts val="600"/>
              </a:spcBef>
              <a:buFont typeface="Arial"/>
              <a:buChar char="•"/>
            </a:pPr>
            <a:r>
              <a:rPr lang="en-US" dirty="0"/>
              <a:t>Registering for events</a:t>
            </a:r>
          </a:p>
        </p:txBody>
      </p:sp>
      <p:sp>
        <p:nvSpPr>
          <p:cNvPr id="4" name="Slide Number Placeholder 3"/>
          <p:cNvSpPr>
            <a:spLocks noGrp="1"/>
          </p:cNvSpPr>
          <p:nvPr>
            <p:ph type="sldNum" sz="quarter" idx="10"/>
          </p:nvPr>
        </p:nvSpPr>
        <p:spPr/>
        <p:txBody>
          <a:bodyPr/>
          <a:lstStyle/>
          <a:p>
            <a:fld id="{C51E216C-51B3-4678-9975-6461D57D522C}" type="slidenum">
              <a:rPr lang="en-US" smtClean="0"/>
              <a:t>10</a:t>
            </a:fld>
            <a:endParaRPr lang="en-US"/>
          </a:p>
        </p:txBody>
      </p:sp>
    </p:spTree>
    <p:extLst>
      <p:ext uri="{BB962C8B-B14F-4D97-AF65-F5344CB8AC3E}">
        <p14:creationId xmlns:p14="http://schemas.microsoft.com/office/powerpoint/2010/main" val="2491330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Sign up is quick! </a:t>
            </a:r>
          </a:p>
          <a:p>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fld id="{C51E216C-51B3-4678-9975-6461D57D522C}" type="slidenum">
              <a:rPr lang="en-US" smtClean="0"/>
              <a:t>11</a:t>
            </a:fld>
            <a:endParaRPr lang="en-US"/>
          </a:p>
        </p:txBody>
      </p:sp>
    </p:spTree>
    <p:extLst>
      <p:ext uri="{BB962C8B-B14F-4D97-AF65-F5344CB8AC3E}">
        <p14:creationId xmlns:p14="http://schemas.microsoft.com/office/powerpoint/2010/main" val="813729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r>
              <a:rPr lang="en-US" dirty="0"/>
              <a:t>Make sure to customize your profile so you get completely custom info.</a:t>
            </a:r>
          </a:p>
          <a:p>
            <a:endParaRPr lang="en-US" dirty="0"/>
          </a:p>
          <a:p>
            <a:endParaRPr lang="en-US" dirty="0">
              <a:cs typeface="Calibri"/>
            </a:endParaRPr>
          </a:p>
        </p:txBody>
      </p:sp>
      <p:sp>
        <p:nvSpPr>
          <p:cNvPr id="4" name="Slide Number Placeholder 3"/>
          <p:cNvSpPr>
            <a:spLocks noGrp="1"/>
          </p:cNvSpPr>
          <p:nvPr>
            <p:ph type="sldNum" sz="quarter" idx="10"/>
          </p:nvPr>
        </p:nvSpPr>
        <p:spPr/>
        <p:txBody>
          <a:bodyPr/>
          <a:lstStyle/>
          <a:p>
            <a:fld id="{C51E216C-51B3-4678-9975-6461D57D522C}" type="slidenum">
              <a:rPr lang="en-US" smtClean="0"/>
              <a:t>12</a:t>
            </a:fld>
            <a:endParaRPr lang="en-US"/>
          </a:p>
        </p:txBody>
      </p:sp>
    </p:spTree>
    <p:extLst>
      <p:ext uri="{BB962C8B-B14F-4D97-AF65-F5344CB8AC3E}">
        <p14:creationId xmlns:p14="http://schemas.microsoft.com/office/powerpoint/2010/main" val="10641137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WW</a:t>
            </a:r>
          </a:p>
        </p:txBody>
      </p:sp>
      <p:sp>
        <p:nvSpPr>
          <p:cNvPr id="4" name="Slide Number Placeholder 3"/>
          <p:cNvSpPr>
            <a:spLocks noGrp="1"/>
          </p:cNvSpPr>
          <p:nvPr>
            <p:ph type="sldNum" sz="quarter" idx="10"/>
          </p:nvPr>
        </p:nvSpPr>
        <p:spPr/>
        <p:txBody>
          <a:bodyPr/>
          <a:lstStyle/>
          <a:p>
            <a:fld id="{C51E216C-51B3-4678-9975-6461D57D522C}" type="slidenum">
              <a:rPr lang="en-US" smtClean="0"/>
              <a:t>13</a:t>
            </a:fld>
            <a:endParaRPr lang="en-US"/>
          </a:p>
        </p:txBody>
      </p:sp>
    </p:spTree>
    <p:extLst>
      <p:ext uri="{BB962C8B-B14F-4D97-AF65-F5344CB8AC3E}">
        <p14:creationId xmlns:p14="http://schemas.microsoft.com/office/powerpoint/2010/main" val="1877821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4320" y="812459"/>
            <a:ext cx="7360920" cy="1102519"/>
          </a:xfrm>
        </p:spPr>
        <p:txBody>
          <a:bodyPr/>
          <a:lstStyle>
            <a:lvl1pPr algn="l">
              <a:defRPr/>
            </a:lvl1pPr>
          </a:lstStyle>
          <a:p>
            <a:r>
              <a:rPr lang="en-US"/>
              <a:t>Click to edit Master title style</a:t>
            </a:r>
          </a:p>
        </p:txBody>
      </p:sp>
      <p:sp>
        <p:nvSpPr>
          <p:cNvPr id="3" name="Subtitle 2"/>
          <p:cNvSpPr>
            <a:spLocks noGrp="1"/>
          </p:cNvSpPr>
          <p:nvPr>
            <p:ph type="subTitle" idx="1"/>
          </p:nvPr>
        </p:nvSpPr>
        <p:spPr>
          <a:xfrm>
            <a:off x="274320" y="1914978"/>
            <a:ext cx="6400800" cy="131445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a:xfrm>
            <a:off x="2579370" y="4477703"/>
            <a:ext cx="28956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5585460" y="4477703"/>
            <a:ext cx="2049780" cy="273844"/>
          </a:xfrm>
          <a:prstGeom prst="rect">
            <a:avLst/>
          </a:prstGeom>
        </p:spPr>
        <p:txBody>
          <a:bodyPr/>
          <a:lstStyle/>
          <a:p>
            <a:fld id="{AF88E988-FB04-AB4E-BE5A-59F242AF7F7A}" type="slidenum">
              <a:rPr lang="en-US" smtClean="0"/>
              <a:t>‹#›</a:t>
            </a:fld>
            <a:endParaRPr lang="en-US" dirty="0"/>
          </a:p>
        </p:txBody>
      </p:sp>
      <p:sp>
        <p:nvSpPr>
          <p:cNvPr id="7" name="Date Placeholder 3"/>
          <p:cNvSpPr>
            <a:spLocks noGrp="1"/>
          </p:cNvSpPr>
          <p:nvPr>
            <p:ph type="dt" sz="half" idx="10"/>
          </p:nvPr>
        </p:nvSpPr>
        <p:spPr>
          <a:xfrm>
            <a:off x="335280" y="4477703"/>
            <a:ext cx="2133600" cy="273844"/>
          </a:xfrm>
          <a:prstGeom prst="rect">
            <a:avLst/>
          </a:prstGeom>
        </p:spPr>
        <p:txBody>
          <a:bodyPr/>
          <a:lstStyle/>
          <a:p>
            <a:fld id="{68C2560D-EC28-3B41-86E8-18F1CE0113B4}" type="datetimeFigureOut">
              <a:rPr lang="en-US" smtClean="0"/>
              <a:t>6/14/2023</a:t>
            </a:fld>
            <a:endParaRPr lang="en-US"/>
          </a:p>
        </p:txBody>
      </p:sp>
    </p:spTree>
    <p:extLst>
      <p:ext uri="{BB962C8B-B14F-4D97-AF65-F5344CB8AC3E}">
        <p14:creationId xmlns:p14="http://schemas.microsoft.com/office/powerpoint/2010/main" val="1728351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220382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90800" y="3305176"/>
            <a:ext cx="6096001" cy="1021556"/>
          </a:xfrm>
        </p:spPr>
        <p:txBody>
          <a:bodyPr anchor="t"/>
          <a:lstStyle>
            <a:lvl1pPr algn="l">
              <a:defRPr sz="3000" b="1" cap="all"/>
            </a:lvl1pPr>
          </a:lstStyle>
          <a:p>
            <a:r>
              <a:rPr lang="en-US" dirty="0"/>
              <a:t>Click to edit Master title style</a:t>
            </a:r>
          </a:p>
        </p:txBody>
      </p:sp>
      <p:sp>
        <p:nvSpPr>
          <p:cNvPr id="3" name="Text Placeholder 2"/>
          <p:cNvSpPr>
            <a:spLocks noGrp="1"/>
          </p:cNvSpPr>
          <p:nvPr>
            <p:ph type="body" idx="1"/>
          </p:nvPr>
        </p:nvSpPr>
        <p:spPr>
          <a:xfrm>
            <a:off x="2590800" y="2180035"/>
            <a:ext cx="6096001"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9E7B99-7C3F-4BC3-B7B8-7E1F8C620B24}" type="datetime1">
              <a:rPr lang="en-US" smtClean="0"/>
              <a:pPr/>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F2B4D-6B12-4EDF-87BB-2B55CECB6611}" type="slidenum">
              <a:rPr lang="en-US" smtClean="0"/>
              <a:pPr/>
              <a:t>‹#›</a:t>
            </a:fld>
            <a:endParaRPr lang="en-US"/>
          </a:p>
        </p:txBody>
      </p:sp>
    </p:spTree>
    <p:extLst>
      <p:ext uri="{BB962C8B-B14F-4D97-AF65-F5344CB8AC3E}">
        <p14:creationId xmlns:p14="http://schemas.microsoft.com/office/powerpoint/2010/main" val="11223948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590801" y="479496"/>
            <a:ext cx="6095999" cy="641654"/>
          </a:xfrm>
        </p:spPr>
        <p:txBody>
          <a:bodyPr/>
          <a:lstStyle/>
          <a:p>
            <a:r>
              <a:rPr lang="en-US" dirty="0"/>
              <a:t>Click to edit Master title style</a:t>
            </a:r>
          </a:p>
        </p:txBody>
      </p:sp>
      <p:sp>
        <p:nvSpPr>
          <p:cNvPr id="3" name="Content Placeholder 2"/>
          <p:cNvSpPr>
            <a:spLocks noGrp="1"/>
          </p:cNvSpPr>
          <p:nvPr>
            <p:ph sz="half" idx="1"/>
          </p:nvPr>
        </p:nvSpPr>
        <p:spPr>
          <a:xfrm>
            <a:off x="2590800" y="1200151"/>
            <a:ext cx="29155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680648" y="1200151"/>
            <a:ext cx="3006152"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68C2560D-EC28-3B41-86E8-18F1CE0113B4}" type="datetimeFigureOut">
              <a:rPr lang="en-US" smtClean="0"/>
              <a:t>6/14/2023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2605946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90799" y="479496"/>
            <a:ext cx="6096000" cy="641654"/>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2590800" y="1151335"/>
            <a:ext cx="280308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2590800" y="1631156"/>
            <a:ext cx="280308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626028" y="1151335"/>
            <a:ext cx="3060773"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5626028" y="1631156"/>
            <a:ext cx="3060773"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68C2560D-EC28-3B41-86E8-18F1CE0113B4}" type="datetimeFigureOut">
              <a:rPr lang="en-US" smtClean="0"/>
              <a:t>6/14/2023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4868244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C2560D-EC28-3B41-86E8-18F1CE0113B4}" type="datetimeFigureOut">
              <a:rPr lang="en-US" smtClean="0"/>
              <a:t>6/14/2023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0847129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C2560D-EC28-3B41-86E8-18F1CE0113B4}" type="datetimeFigureOut">
              <a:rPr lang="en-US" smtClean="0"/>
              <a:t>6/14/2023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2492246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t>6/14/2023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spTree>
    <p:extLst>
      <p:ext uri="{BB962C8B-B14F-4D97-AF65-F5344CB8AC3E}">
        <p14:creationId xmlns:p14="http://schemas.microsoft.com/office/powerpoint/2010/main" val="12182203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t>6/14/2023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615983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7233172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417996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p:cNvSpPr>
            <a:spLocks noGrp="1"/>
          </p:cNvSpPr>
          <p:nvPr>
            <p:ph type="ftr" sz="quarter" idx="11"/>
          </p:nvPr>
        </p:nvSpPr>
        <p:spPr>
          <a:xfrm>
            <a:off x="2579370" y="4477703"/>
            <a:ext cx="2895600" cy="273844"/>
          </a:xfrm>
          <a:prstGeom prst="rect">
            <a:avLst/>
          </a:prstGeom>
        </p:spPr>
        <p:txBody>
          <a:bodyPr/>
          <a:lstStyle/>
          <a:p>
            <a:endParaRPr lang="en-US" dirty="0"/>
          </a:p>
        </p:txBody>
      </p:sp>
      <p:sp>
        <p:nvSpPr>
          <p:cNvPr id="11" name="Slide Number Placeholder 5"/>
          <p:cNvSpPr>
            <a:spLocks noGrp="1"/>
          </p:cNvSpPr>
          <p:nvPr>
            <p:ph type="sldNum" sz="quarter" idx="12"/>
          </p:nvPr>
        </p:nvSpPr>
        <p:spPr>
          <a:xfrm>
            <a:off x="5585460" y="4477703"/>
            <a:ext cx="2049780" cy="273844"/>
          </a:xfrm>
          <a:prstGeom prst="rect">
            <a:avLst/>
          </a:prstGeom>
        </p:spPr>
        <p:txBody>
          <a:bodyPr/>
          <a:lstStyle/>
          <a:p>
            <a:fld id="{AF88E988-FB04-AB4E-BE5A-59F242AF7F7A}" type="slidenum">
              <a:rPr lang="en-US" smtClean="0"/>
              <a:t>‹#›</a:t>
            </a:fld>
            <a:endParaRPr lang="en-US" dirty="0"/>
          </a:p>
        </p:txBody>
      </p:sp>
      <p:sp>
        <p:nvSpPr>
          <p:cNvPr id="12" name="Date Placeholder 3"/>
          <p:cNvSpPr>
            <a:spLocks noGrp="1"/>
          </p:cNvSpPr>
          <p:nvPr>
            <p:ph type="dt" sz="half" idx="10"/>
          </p:nvPr>
        </p:nvSpPr>
        <p:spPr>
          <a:xfrm>
            <a:off x="335280" y="4477703"/>
            <a:ext cx="2133600" cy="273844"/>
          </a:xfrm>
          <a:prstGeom prst="rect">
            <a:avLst/>
          </a:prstGeom>
        </p:spPr>
        <p:txBody>
          <a:bodyPr/>
          <a:lstStyle/>
          <a:p>
            <a:fld id="{68C2560D-EC28-3B41-86E8-18F1CE0113B4}" type="datetimeFigureOut">
              <a:rPr lang="en-US" smtClean="0"/>
              <a:t>6/14/2023</a:t>
            </a:fld>
            <a:endParaRPr lang="en-US"/>
          </a:p>
        </p:txBody>
      </p:sp>
    </p:spTree>
    <p:extLst>
      <p:ext uri="{BB962C8B-B14F-4D97-AF65-F5344CB8AC3E}">
        <p14:creationId xmlns:p14="http://schemas.microsoft.com/office/powerpoint/2010/main" val="3220382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35280" y="1903096"/>
            <a:ext cx="6964680" cy="1021556"/>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335280" y="777955"/>
            <a:ext cx="696468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3" name="Footer Placeholder 4"/>
          <p:cNvSpPr>
            <a:spLocks noGrp="1"/>
          </p:cNvSpPr>
          <p:nvPr>
            <p:ph type="ftr" sz="quarter" idx="11"/>
          </p:nvPr>
        </p:nvSpPr>
        <p:spPr>
          <a:xfrm>
            <a:off x="2579370" y="4477703"/>
            <a:ext cx="2895600" cy="273844"/>
          </a:xfrm>
          <a:prstGeom prst="rect">
            <a:avLst/>
          </a:prstGeom>
        </p:spPr>
        <p:txBody>
          <a:bodyPr/>
          <a:lstStyle/>
          <a:p>
            <a:endParaRPr lang="en-US" dirty="0"/>
          </a:p>
        </p:txBody>
      </p:sp>
      <p:sp>
        <p:nvSpPr>
          <p:cNvPr id="14" name="Slide Number Placeholder 5"/>
          <p:cNvSpPr>
            <a:spLocks noGrp="1"/>
          </p:cNvSpPr>
          <p:nvPr>
            <p:ph type="sldNum" sz="quarter" idx="12"/>
          </p:nvPr>
        </p:nvSpPr>
        <p:spPr>
          <a:xfrm>
            <a:off x="5585460" y="4477703"/>
            <a:ext cx="2049780" cy="273844"/>
          </a:xfrm>
          <a:prstGeom prst="rect">
            <a:avLst/>
          </a:prstGeom>
        </p:spPr>
        <p:txBody>
          <a:bodyPr/>
          <a:lstStyle/>
          <a:p>
            <a:fld id="{AF88E988-FB04-AB4E-BE5A-59F242AF7F7A}" type="slidenum">
              <a:rPr lang="en-US" smtClean="0"/>
              <a:t>‹#›</a:t>
            </a:fld>
            <a:endParaRPr lang="en-US" dirty="0"/>
          </a:p>
        </p:txBody>
      </p:sp>
      <p:sp>
        <p:nvSpPr>
          <p:cNvPr id="15" name="Date Placeholder 3"/>
          <p:cNvSpPr>
            <a:spLocks noGrp="1"/>
          </p:cNvSpPr>
          <p:nvPr>
            <p:ph type="dt" sz="half" idx="10"/>
          </p:nvPr>
        </p:nvSpPr>
        <p:spPr>
          <a:xfrm>
            <a:off x="335280" y="4477703"/>
            <a:ext cx="2133600" cy="273844"/>
          </a:xfrm>
          <a:prstGeom prst="rect">
            <a:avLst/>
          </a:prstGeom>
        </p:spPr>
        <p:txBody>
          <a:bodyPr/>
          <a:lstStyle/>
          <a:p>
            <a:fld id="{68C2560D-EC28-3B41-86E8-18F1CE0113B4}" type="datetimeFigureOut">
              <a:rPr lang="en-US" smtClean="0"/>
              <a:t>6/14/2023</a:t>
            </a:fld>
            <a:endParaRPr lang="en-US"/>
          </a:p>
        </p:txBody>
      </p:sp>
    </p:spTree>
    <p:extLst>
      <p:ext uri="{BB962C8B-B14F-4D97-AF65-F5344CB8AC3E}">
        <p14:creationId xmlns:p14="http://schemas.microsoft.com/office/powerpoint/2010/main" val="1122394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46760" y="1295639"/>
            <a:ext cx="4038600" cy="260365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2579370" y="4477703"/>
            <a:ext cx="2895600" cy="273844"/>
          </a:xfrm>
          <a:prstGeom prst="rect">
            <a:avLst/>
          </a:prstGeom>
        </p:spPr>
        <p:txBody>
          <a:bodyPr/>
          <a:lstStyle/>
          <a:p>
            <a:endParaRPr lang="en-US" dirty="0"/>
          </a:p>
        </p:txBody>
      </p:sp>
      <p:sp>
        <p:nvSpPr>
          <p:cNvPr id="12" name="Slide Number Placeholder 5"/>
          <p:cNvSpPr>
            <a:spLocks noGrp="1"/>
          </p:cNvSpPr>
          <p:nvPr>
            <p:ph type="sldNum" sz="quarter" idx="12"/>
          </p:nvPr>
        </p:nvSpPr>
        <p:spPr>
          <a:xfrm>
            <a:off x="5585460" y="4477703"/>
            <a:ext cx="2049780" cy="273844"/>
          </a:xfrm>
          <a:prstGeom prst="rect">
            <a:avLst/>
          </a:prstGeom>
        </p:spPr>
        <p:txBody>
          <a:bodyPr/>
          <a:lstStyle/>
          <a:p>
            <a:fld id="{AF88E988-FB04-AB4E-BE5A-59F242AF7F7A}" type="slidenum">
              <a:rPr lang="en-US" smtClean="0"/>
              <a:t>‹#›</a:t>
            </a:fld>
            <a:endParaRPr lang="en-US" dirty="0"/>
          </a:p>
        </p:txBody>
      </p:sp>
      <p:sp>
        <p:nvSpPr>
          <p:cNvPr id="13" name="Date Placeholder 3"/>
          <p:cNvSpPr>
            <a:spLocks noGrp="1"/>
          </p:cNvSpPr>
          <p:nvPr>
            <p:ph type="dt" sz="half" idx="10"/>
          </p:nvPr>
        </p:nvSpPr>
        <p:spPr>
          <a:xfrm>
            <a:off x="335280" y="4477703"/>
            <a:ext cx="2133600" cy="273844"/>
          </a:xfrm>
          <a:prstGeom prst="rect">
            <a:avLst/>
          </a:prstGeom>
        </p:spPr>
        <p:txBody>
          <a:bodyPr/>
          <a:lstStyle/>
          <a:p>
            <a:fld id="{68C2560D-EC28-3B41-86E8-18F1CE0113B4}" type="datetimeFigureOut">
              <a:rPr lang="en-US" smtClean="0"/>
              <a:t>6/14/2023</a:t>
            </a:fld>
            <a:endParaRPr lang="en-US"/>
          </a:p>
        </p:txBody>
      </p:sp>
    </p:spTree>
    <p:extLst>
      <p:ext uri="{BB962C8B-B14F-4D97-AF65-F5344CB8AC3E}">
        <p14:creationId xmlns:p14="http://schemas.microsoft.com/office/powerpoint/2010/main" val="1260594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35280" y="785575"/>
            <a:ext cx="4754880"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335280" y="1463516"/>
            <a:ext cx="4040188" cy="2438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Footer Placeholder 4"/>
          <p:cNvSpPr>
            <a:spLocks noGrp="1"/>
          </p:cNvSpPr>
          <p:nvPr>
            <p:ph type="ftr" sz="quarter" idx="11"/>
          </p:nvPr>
        </p:nvSpPr>
        <p:spPr>
          <a:xfrm>
            <a:off x="2579370" y="4477703"/>
            <a:ext cx="2895600" cy="273844"/>
          </a:xfrm>
          <a:prstGeom prst="rect">
            <a:avLst/>
          </a:prstGeom>
        </p:spPr>
        <p:txBody>
          <a:bodyPr/>
          <a:lstStyle/>
          <a:p>
            <a:endParaRPr lang="en-US" dirty="0"/>
          </a:p>
        </p:txBody>
      </p:sp>
      <p:sp>
        <p:nvSpPr>
          <p:cNvPr id="14" name="Slide Number Placeholder 5"/>
          <p:cNvSpPr>
            <a:spLocks noGrp="1"/>
          </p:cNvSpPr>
          <p:nvPr>
            <p:ph type="sldNum" sz="quarter" idx="12"/>
          </p:nvPr>
        </p:nvSpPr>
        <p:spPr>
          <a:xfrm>
            <a:off x="5585460" y="4477703"/>
            <a:ext cx="2049780" cy="273844"/>
          </a:xfrm>
          <a:prstGeom prst="rect">
            <a:avLst/>
          </a:prstGeom>
        </p:spPr>
        <p:txBody>
          <a:bodyPr/>
          <a:lstStyle/>
          <a:p>
            <a:fld id="{AF88E988-FB04-AB4E-BE5A-59F242AF7F7A}" type="slidenum">
              <a:rPr lang="en-US" smtClean="0"/>
              <a:t>‹#›</a:t>
            </a:fld>
            <a:endParaRPr lang="en-US" dirty="0"/>
          </a:p>
        </p:txBody>
      </p:sp>
      <p:sp>
        <p:nvSpPr>
          <p:cNvPr id="15" name="Date Placeholder 3"/>
          <p:cNvSpPr>
            <a:spLocks noGrp="1"/>
          </p:cNvSpPr>
          <p:nvPr>
            <p:ph type="dt" sz="half" idx="10"/>
          </p:nvPr>
        </p:nvSpPr>
        <p:spPr>
          <a:xfrm>
            <a:off x="335280" y="4477703"/>
            <a:ext cx="2133600" cy="273844"/>
          </a:xfrm>
          <a:prstGeom prst="rect">
            <a:avLst/>
          </a:prstGeom>
        </p:spPr>
        <p:txBody>
          <a:bodyPr/>
          <a:lstStyle/>
          <a:p>
            <a:fld id="{68C2560D-EC28-3B41-86E8-18F1CE0113B4}" type="datetimeFigureOut">
              <a:rPr lang="en-US" smtClean="0"/>
              <a:t>6/14/2023</a:t>
            </a:fld>
            <a:endParaRPr lang="en-US"/>
          </a:p>
        </p:txBody>
      </p:sp>
    </p:spTree>
    <p:extLst>
      <p:ext uri="{BB962C8B-B14F-4D97-AF65-F5344CB8AC3E}">
        <p14:creationId xmlns:p14="http://schemas.microsoft.com/office/powerpoint/2010/main" val="2486824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Footer Placeholder 4"/>
          <p:cNvSpPr>
            <a:spLocks noGrp="1"/>
          </p:cNvSpPr>
          <p:nvPr>
            <p:ph type="ftr" sz="quarter" idx="11"/>
          </p:nvPr>
        </p:nvSpPr>
        <p:spPr>
          <a:xfrm>
            <a:off x="2579370" y="4477703"/>
            <a:ext cx="2895600" cy="273844"/>
          </a:xfrm>
          <a:prstGeom prst="rect">
            <a:avLst/>
          </a:prstGeom>
        </p:spPr>
        <p:txBody>
          <a:bodyPr/>
          <a:lstStyle/>
          <a:p>
            <a:endParaRPr lang="en-US" dirty="0"/>
          </a:p>
        </p:txBody>
      </p:sp>
      <p:sp>
        <p:nvSpPr>
          <p:cNvPr id="10" name="Slide Number Placeholder 5"/>
          <p:cNvSpPr>
            <a:spLocks noGrp="1"/>
          </p:cNvSpPr>
          <p:nvPr>
            <p:ph type="sldNum" sz="quarter" idx="12"/>
          </p:nvPr>
        </p:nvSpPr>
        <p:spPr>
          <a:xfrm>
            <a:off x="5585460" y="4477703"/>
            <a:ext cx="2049780" cy="273844"/>
          </a:xfrm>
          <a:prstGeom prst="rect">
            <a:avLst/>
          </a:prstGeom>
        </p:spPr>
        <p:txBody>
          <a:bodyPr/>
          <a:lstStyle/>
          <a:p>
            <a:fld id="{AF88E988-FB04-AB4E-BE5A-59F242AF7F7A}" type="slidenum">
              <a:rPr lang="en-US" smtClean="0"/>
              <a:t>‹#›</a:t>
            </a:fld>
            <a:endParaRPr lang="en-US" dirty="0"/>
          </a:p>
        </p:txBody>
      </p:sp>
      <p:sp>
        <p:nvSpPr>
          <p:cNvPr id="11" name="Date Placeholder 3"/>
          <p:cNvSpPr>
            <a:spLocks noGrp="1"/>
          </p:cNvSpPr>
          <p:nvPr>
            <p:ph type="dt" sz="half" idx="10"/>
          </p:nvPr>
        </p:nvSpPr>
        <p:spPr>
          <a:xfrm>
            <a:off x="335280" y="4477703"/>
            <a:ext cx="2133600" cy="273844"/>
          </a:xfrm>
          <a:prstGeom prst="rect">
            <a:avLst/>
          </a:prstGeom>
        </p:spPr>
        <p:txBody>
          <a:bodyPr/>
          <a:lstStyle/>
          <a:p>
            <a:fld id="{68C2560D-EC28-3B41-86E8-18F1CE0113B4}" type="datetimeFigureOut">
              <a:rPr lang="en-US" smtClean="0"/>
              <a:t>6/14/2023</a:t>
            </a:fld>
            <a:endParaRPr lang="en-US"/>
          </a:p>
        </p:txBody>
      </p:sp>
    </p:spTree>
    <p:extLst>
      <p:ext uri="{BB962C8B-B14F-4D97-AF65-F5344CB8AC3E}">
        <p14:creationId xmlns:p14="http://schemas.microsoft.com/office/powerpoint/2010/main" val="1084712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1" name="Footer Placeholder 4"/>
          <p:cNvSpPr>
            <a:spLocks noGrp="1"/>
          </p:cNvSpPr>
          <p:nvPr>
            <p:ph type="ftr" sz="quarter" idx="11"/>
          </p:nvPr>
        </p:nvSpPr>
        <p:spPr>
          <a:xfrm>
            <a:off x="2579370" y="4477703"/>
            <a:ext cx="2895600" cy="273844"/>
          </a:xfrm>
          <a:prstGeom prst="rect">
            <a:avLst/>
          </a:prstGeom>
        </p:spPr>
        <p:txBody>
          <a:bodyPr/>
          <a:lstStyle/>
          <a:p>
            <a:endParaRPr lang="en-US" dirty="0"/>
          </a:p>
        </p:txBody>
      </p:sp>
      <p:sp>
        <p:nvSpPr>
          <p:cNvPr id="12" name="Slide Number Placeholder 5"/>
          <p:cNvSpPr>
            <a:spLocks noGrp="1"/>
          </p:cNvSpPr>
          <p:nvPr>
            <p:ph type="sldNum" sz="quarter" idx="12"/>
          </p:nvPr>
        </p:nvSpPr>
        <p:spPr>
          <a:xfrm>
            <a:off x="5585460" y="4477703"/>
            <a:ext cx="2049780" cy="273844"/>
          </a:xfrm>
          <a:prstGeom prst="rect">
            <a:avLst/>
          </a:prstGeom>
        </p:spPr>
        <p:txBody>
          <a:bodyPr/>
          <a:lstStyle/>
          <a:p>
            <a:fld id="{AF88E988-FB04-AB4E-BE5A-59F242AF7F7A}" type="slidenum">
              <a:rPr lang="en-US" smtClean="0"/>
              <a:t>‹#›</a:t>
            </a:fld>
            <a:endParaRPr lang="en-US" dirty="0"/>
          </a:p>
        </p:txBody>
      </p:sp>
      <p:sp>
        <p:nvSpPr>
          <p:cNvPr id="13" name="Date Placeholder 3"/>
          <p:cNvSpPr>
            <a:spLocks noGrp="1"/>
          </p:cNvSpPr>
          <p:nvPr>
            <p:ph type="dt" sz="half" idx="10"/>
          </p:nvPr>
        </p:nvSpPr>
        <p:spPr>
          <a:xfrm>
            <a:off x="335280" y="4477703"/>
            <a:ext cx="2133600" cy="273844"/>
          </a:xfrm>
          <a:prstGeom prst="rect">
            <a:avLst/>
          </a:prstGeom>
        </p:spPr>
        <p:txBody>
          <a:bodyPr/>
          <a:lstStyle/>
          <a:p>
            <a:fld id="{68C2560D-EC28-3B41-86E8-18F1CE0113B4}" type="datetimeFigureOut">
              <a:rPr lang="en-US" smtClean="0"/>
              <a:t>6/14/2023</a:t>
            </a:fld>
            <a:endParaRPr lang="en-US"/>
          </a:p>
        </p:txBody>
      </p:sp>
    </p:spTree>
    <p:extLst>
      <p:ext uri="{BB962C8B-B14F-4D97-AF65-F5344CB8AC3E}">
        <p14:creationId xmlns:p14="http://schemas.microsoft.com/office/powerpoint/2010/main" val="1249224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6408" y="3591401"/>
            <a:ext cx="5486400" cy="425054"/>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466408" y="50530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66408" y="4009550"/>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615983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48730" y="1597820"/>
            <a:ext cx="6338070" cy="1102519"/>
          </a:xfrm>
        </p:spPr>
        <p:txBody>
          <a:bodyPr/>
          <a:lstStyle/>
          <a:p>
            <a:r>
              <a:rPr lang="en-US" dirty="0"/>
              <a:t>Click to edit Master title style</a:t>
            </a:r>
          </a:p>
        </p:txBody>
      </p:sp>
      <p:sp>
        <p:nvSpPr>
          <p:cNvPr id="3" name="Subtitle 2"/>
          <p:cNvSpPr>
            <a:spLocks noGrp="1"/>
          </p:cNvSpPr>
          <p:nvPr>
            <p:ph type="subTitle" idx="1"/>
          </p:nvPr>
        </p:nvSpPr>
        <p:spPr>
          <a:xfrm>
            <a:off x="2741073" y="2914650"/>
            <a:ext cx="5219587"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ACDB3CC-F982-40F9-8DD6-BCC9AFBF44BD}" type="datetime1">
              <a:rPr lang="en-US" smtClean="0"/>
              <a:pPr/>
              <a:t>6/14/2023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8E988-FB04-AB4E-BE5A-59F242AF7F7A}" type="slidenum">
              <a:rPr lang="en-US" smtClean="0"/>
              <a:t>‹#›</a:t>
            </a:fld>
            <a:endParaRPr lang="en-US"/>
          </a:p>
        </p:txBody>
      </p:sp>
    </p:spTree>
    <p:extLst>
      <p:ext uri="{BB962C8B-B14F-4D97-AF65-F5344CB8AC3E}">
        <p14:creationId xmlns:p14="http://schemas.microsoft.com/office/powerpoint/2010/main" val="1728351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2.jp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9560" y="438389"/>
            <a:ext cx="748284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89560" y="1432561"/>
            <a:ext cx="7025640" cy="253129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57" r:id="rId2"/>
    <p:sldLayoutId id="2147493458" r:id="rId3"/>
    <p:sldLayoutId id="2147493459" r:id="rId4"/>
    <p:sldLayoutId id="2147493460" r:id="rId5"/>
    <p:sldLayoutId id="2147493461" r:id="rId6"/>
    <p:sldLayoutId id="2147493462" r:id="rId7"/>
    <p:sldLayoutId id="2147493464" r:id="rId8"/>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25831" y="479496"/>
            <a:ext cx="6460969" cy="64165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25831" y="1473669"/>
            <a:ext cx="6460969" cy="254077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8C2560D-EC28-3B41-86E8-18F1CE0113B4}" type="datetimeFigureOut">
              <a:rPr lang="en-US" smtClean="0"/>
              <a:t>6/14/2023</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066355A-084C-D24E-9AD2-7E4FC41EA627}" type="slidenum">
              <a:rPr lang="en-US" smtClean="0"/>
              <a:t>‹#›</a:t>
            </a:fld>
            <a:endParaRPr lang="en-US"/>
          </a:p>
        </p:txBody>
      </p:sp>
      <p:sp>
        <p:nvSpPr>
          <p:cNvPr id="7" name="TextBox 6"/>
          <p:cNvSpPr txBox="1"/>
          <p:nvPr userDrawn="1"/>
        </p:nvSpPr>
        <p:spPr>
          <a:xfrm>
            <a:off x="113246" y="42428"/>
            <a:ext cx="1772675" cy="923330"/>
          </a:xfrm>
          <a:prstGeom prst="rect">
            <a:avLst/>
          </a:prstGeom>
          <a:noFill/>
        </p:spPr>
        <p:txBody>
          <a:bodyPr wrap="square" rtlCol="0">
            <a:spAutoFit/>
          </a:bodyPr>
          <a:lstStyle/>
          <a:p>
            <a:pPr algn="ctr"/>
            <a:r>
              <a:rPr lang="en-US" sz="1800" dirty="0">
                <a:solidFill>
                  <a:schemeClr val="bg1"/>
                </a:solidFill>
              </a:rPr>
              <a:t>2018</a:t>
            </a:r>
          </a:p>
          <a:p>
            <a:pPr algn="ctr"/>
            <a:r>
              <a:rPr lang="en-US" sz="1800" dirty="0">
                <a:solidFill>
                  <a:schemeClr val="bg1"/>
                </a:solidFill>
              </a:rPr>
              <a:t>Bearcats Bound Orientation</a:t>
            </a:r>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68" r:id="rId1"/>
    <p:sldLayoutId id="2147493469" r:id="rId2"/>
    <p:sldLayoutId id="2147493470" r:id="rId3"/>
    <p:sldLayoutId id="2147493471" r:id="rId4"/>
    <p:sldLayoutId id="2147493472" r:id="rId5"/>
    <p:sldLayoutId id="2147493473" r:id="rId6"/>
    <p:sldLayoutId id="2147493474" r:id="rId7"/>
    <p:sldLayoutId id="2147493463" r:id="rId8"/>
    <p:sldLayoutId id="2147493475" r:id="rId9"/>
    <p:sldLayoutId id="2147493465" r:id="rId10"/>
    <p:sldLayoutId id="2147493466" r:id="rId11"/>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2.png"/><Relationship Id="rId7" Type="http://schemas.openxmlformats.org/officeDocument/2006/relationships/diagramQuickStyle" Target="../diagrams/quickStyle1.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3.png"/><Relationship Id="rId9" Type="http://schemas.microsoft.com/office/2007/relationships/diagramDrawing" Target="../diagrams/drawing1.xml"/></Relationships>
</file>

<file path=ppt/slides/_rels/slide14.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pn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video" Target="https://www.youtube.com/embed/m1FF1prF_p8" TargetMode="Externa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6.jp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7.png"/><Relationship Id="rId7" Type="http://schemas.openxmlformats.org/officeDocument/2006/relationships/diagramColors" Target="../diagrams/colors3.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5.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47.png"/><Relationship Id="rId7" Type="http://schemas.openxmlformats.org/officeDocument/2006/relationships/diagramColors" Target="../diagrams/colors5.xm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6.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47.png"/><Relationship Id="rId7" Type="http://schemas.openxmlformats.org/officeDocument/2006/relationships/diagramColors" Target="../diagrams/colors6.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gif"/><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248EA81E-D0F6-945B-492F-820FE3FDB701}"/>
              </a:ext>
            </a:extLst>
          </p:cNvPr>
          <p:cNvSpPr txBox="1">
            <a:spLocks/>
          </p:cNvSpPr>
          <p:nvPr/>
        </p:nvSpPr>
        <p:spPr>
          <a:xfrm>
            <a:off x="3302132" y="1758331"/>
            <a:ext cx="4049325" cy="2130912"/>
          </a:xfrm>
          <a:prstGeom prst="rect">
            <a:avLst/>
          </a:prstGeom>
        </p:spPr>
        <p:txBody>
          <a:bodyPr vert="horz" lIns="91440" tIns="45720" rIns="91440" bIns="4572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000" b="1" dirty="0">
                <a:solidFill>
                  <a:schemeClr val="tx1"/>
                </a:solidFill>
                <a:latin typeface="Open Sans"/>
                <a:ea typeface="Open Sans"/>
                <a:cs typeface="Open Sans"/>
              </a:rPr>
              <a:t>Whitney White, MS </a:t>
            </a:r>
            <a:endParaRPr lang="en-US" sz="20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Director</a:t>
            </a:r>
          </a:p>
          <a:p>
            <a:pPr algn="ctr"/>
            <a:endPar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2000" b="1" err="1">
                <a:latin typeface="Open Sans"/>
                <a:ea typeface="Open Sans"/>
                <a:cs typeface="Open Sans"/>
              </a:rPr>
              <a:t>Dy’Mand</a:t>
            </a:r>
            <a:r>
              <a:rPr lang="en-US" sz="2000" b="1" dirty="0">
                <a:latin typeface="Open Sans"/>
                <a:ea typeface="Open Sans"/>
                <a:cs typeface="Open Sans"/>
              </a:rPr>
              <a:t> Montgomery, MEd</a:t>
            </a:r>
          </a:p>
          <a:p>
            <a:pPr algn="ctr"/>
            <a:r>
              <a:rPr lang="en-US" sz="2000" dirty="0">
                <a:solidFill>
                  <a:schemeClr val="tx1"/>
                </a:solidFill>
                <a:latin typeface="Open Sans"/>
                <a:ea typeface="Open Sans"/>
                <a:cs typeface="Open Sans"/>
              </a:rPr>
              <a:t>Assistant Director</a:t>
            </a:r>
          </a:p>
          <a:p>
            <a:pPr algn="ctr"/>
            <a:endParaRPr lang="en-US" sz="2000" dirty="0">
              <a:latin typeface="Open Sans" panose="020B0606030504020204" pitchFamily="34" charset="0"/>
              <a:ea typeface="Open Sans" panose="020B0606030504020204" pitchFamily="34" charset="0"/>
              <a:cs typeface="Open Sans" panose="020B0606030504020204" pitchFamily="34" charset="0"/>
            </a:endParaRPr>
          </a:p>
          <a:p>
            <a:pPr algn="ctr"/>
            <a:r>
              <a:rPr lang="en-US" sz="2000" b="1" dirty="0">
                <a:latin typeface="Open Sans"/>
                <a:ea typeface="Open Sans"/>
                <a:cs typeface="Open Sans"/>
              </a:rPr>
              <a:t>Caitlin Borges, MA</a:t>
            </a:r>
          </a:p>
          <a:p>
            <a:pPr algn="ctr"/>
            <a:r>
              <a:rPr lang="en-US" sz="2000" dirty="0">
                <a:latin typeface="Open Sans"/>
                <a:ea typeface="Open Sans"/>
                <a:cs typeface="Open Sans"/>
              </a:rPr>
              <a:t>Assistant Director</a:t>
            </a:r>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5A5BB8CB-8F69-7520-10BC-4149609FD9F3}"/>
              </a:ext>
            </a:extLst>
          </p:cNvPr>
          <p:cNvSpPr>
            <a:spLocks noGrp="1"/>
          </p:cNvSpPr>
          <p:nvPr/>
        </p:nvSpPr>
        <p:spPr>
          <a:xfrm>
            <a:off x="276625" y="224613"/>
            <a:ext cx="8244968" cy="855473"/>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kern="1200">
                <a:solidFill>
                  <a:schemeClr val="tx1"/>
                </a:solidFill>
                <a:latin typeface="+mj-lt"/>
                <a:ea typeface="+mj-ea"/>
                <a:cs typeface="+mj-cs"/>
              </a:defRPr>
            </a:lvl1pPr>
          </a:lstStyle>
          <a:p>
            <a:r>
              <a:rPr lang="en-US" sz="4000" dirty="0">
                <a:latin typeface="Open Sans ExtraBold" panose="020B0906030804020204" pitchFamily="34" charset="0"/>
                <a:ea typeface="Open Sans ExtraBold" panose="020B0906030804020204" pitchFamily="34" charset="0"/>
                <a:cs typeface="Open Sans ExtraBold" panose="020B0906030804020204" pitchFamily="34" charset="0"/>
              </a:rPr>
              <a:t>Parent &amp; Family Programs</a:t>
            </a:r>
          </a:p>
        </p:txBody>
      </p:sp>
      <p:sp>
        <p:nvSpPr>
          <p:cNvPr id="7" name="Subtitle 3">
            <a:extLst>
              <a:ext uri="{FF2B5EF4-FFF2-40B4-BE49-F238E27FC236}">
                <a16:creationId xmlns:a16="http://schemas.microsoft.com/office/drawing/2014/main" id="{1421DC50-2AB9-C11A-DDC0-3E1E1E3B122C}"/>
              </a:ext>
            </a:extLst>
          </p:cNvPr>
          <p:cNvSpPr>
            <a:spLocks noGrp="1"/>
          </p:cNvSpPr>
          <p:nvPr/>
        </p:nvSpPr>
        <p:spPr>
          <a:xfrm>
            <a:off x="276625" y="771284"/>
            <a:ext cx="7974911" cy="810165"/>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r>
              <a:rPr lang="en-US" sz="3600" i="1" dirty="0">
                <a:solidFill>
                  <a:srgbClr val="E10505"/>
                </a:solidFill>
                <a:latin typeface="Open Sans Light" panose="020B0306030504020204" pitchFamily="34" charset="0"/>
                <a:ea typeface="Open Sans Light" panose="020B0306030504020204" pitchFamily="34" charset="0"/>
                <a:cs typeface="Open Sans Light" panose="020B0306030504020204" pitchFamily="34" charset="0"/>
              </a:rPr>
              <a:t>Your family’s home at UC</a:t>
            </a:r>
          </a:p>
        </p:txBody>
      </p:sp>
      <p:pic>
        <p:nvPicPr>
          <p:cNvPr id="3" name="Picture 7">
            <a:extLst>
              <a:ext uri="{FF2B5EF4-FFF2-40B4-BE49-F238E27FC236}">
                <a16:creationId xmlns:a16="http://schemas.microsoft.com/office/drawing/2014/main" id="{D33B4B9E-13C8-93D1-044B-28FE63E27FE5}"/>
              </a:ext>
            </a:extLst>
          </p:cNvPr>
          <p:cNvPicPr>
            <a:picLocks noChangeAspect="1"/>
          </p:cNvPicPr>
          <p:nvPr/>
        </p:nvPicPr>
        <p:blipFill>
          <a:blip r:embed="rId2"/>
          <a:stretch>
            <a:fillRect/>
          </a:stretch>
        </p:blipFill>
        <p:spPr>
          <a:xfrm>
            <a:off x="195943" y="1499641"/>
            <a:ext cx="3224892" cy="3491327"/>
          </a:xfrm>
          <a:prstGeom prst="rect">
            <a:avLst/>
          </a:prstGeom>
        </p:spPr>
      </p:pic>
    </p:spTree>
    <p:extLst>
      <p:ext uri="{BB962C8B-B14F-4D97-AF65-F5344CB8AC3E}">
        <p14:creationId xmlns:p14="http://schemas.microsoft.com/office/powerpoint/2010/main" val="13237474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76625" y="224613"/>
            <a:ext cx="8244968" cy="855473"/>
          </a:xfrm>
          <a:prstGeom prst="rect">
            <a:avLst/>
          </a:prstGeom>
        </p:spPr>
        <p:txBody>
          <a:bodyPr lIns="91440" tIns="45720" rIns="91440" bIns="45720" anchor="t">
            <a:noAutofit/>
          </a:bodyPr>
          <a:lstStyle>
            <a:lvl1pPr algn="l" defTabSz="457200" rtl="0" eaLnBrk="1" latinLnBrk="0" hangingPunct="1">
              <a:spcBef>
                <a:spcPct val="0"/>
              </a:spcBef>
              <a:buNone/>
              <a:defRPr sz="4400" kern="1200">
                <a:solidFill>
                  <a:schemeClr val="tx1"/>
                </a:solidFill>
                <a:latin typeface="+mj-lt"/>
                <a:ea typeface="+mj-ea"/>
                <a:cs typeface="+mj-cs"/>
              </a:defRPr>
            </a:lvl1pPr>
          </a:lstStyle>
          <a:p>
            <a:r>
              <a:rPr lang="en-US" sz="4000">
                <a:latin typeface="Open Sans ExtraBold"/>
                <a:ea typeface="Open Sans ExtraBold"/>
                <a:cs typeface="Open Sans ExtraBold"/>
              </a:rPr>
              <a:t>Information</a:t>
            </a:r>
            <a:endParaRPr lang="en-US"/>
          </a:p>
        </p:txBody>
      </p:sp>
      <p:sp>
        <p:nvSpPr>
          <p:cNvPr id="3" name="Subtitle 2"/>
          <p:cNvSpPr txBox="1">
            <a:spLocks/>
          </p:cNvSpPr>
          <p:nvPr/>
        </p:nvSpPr>
        <p:spPr>
          <a:xfrm>
            <a:off x="313944" y="731520"/>
            <a:ext cx="6809975" cy="822960"/>
          </a:xfrm>
          <a:prstGeom prst="rect">
            <a:avLst/>
          </a:prstGeom>
        </p:spPr>
        <p:txBody>
          <a:bodyPr vert="horz" lIns="91440" tIns="45720" rIns="91440" bIns="45720" rtlCol="0" anchor="t">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90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l"/>
            <a:r>
              <a:rPr lang="en-US" sz="2400" b="1">
                <a:solidFill>
                  <a:srgbClr val="E10505"/>
                </a:solidFill>
                <a:latin typeface="Open Sans"/>
                <a:ea typeface="Open Sans"/>
                <a:cs typeface="Open Sans"/>
              </a:rPr>
              <a:t>Family Portal</a:t>
            </a:r>
            <a:endParaRPr lang="en-US" sz="2400">
              <a:solidFill>
                <a:srgbClr val="E10505"/>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4" name="Subtitle 2"/>
          <p:cNvSpPr txBox="1">
            <a:spLocks/>
          </p:cNvSpPr>
          <p:nvPr/>
        </p:nvSpPr>
        <p:spPr>
          <a:xfrm>
            <a:off x="313944" y="1420597"/>
            <a:ext cx="6891080" cy="2094747"/>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spcBef>
                <a:spcPts val="1200"/>
              </a:spcBef>
              <a:buNone/>
            </a:pPr>
            <a:r>
              <a:rPr lang="en-US" sz="2400">
                <a:latin typeface="Open Sans" panose="020B0606030504020204" pitchFamily="34" charset="0"/>
                <a:ea typeface="Open Sans" panose="020B0606030504020204" pitchFamily="34" charset="0"/>
                <a:cs typeface="Open Sans" panose="020B0606030504020204" pitchFamily="34" charset="0"/>
              </a:rPr>
              <a:t>uc.campusesp.com</a:t>
            </a:r>
          </a:p>
        </p:txBody>
      </p:sp>
      <p:pic>
        <p:nvPicPr>
          <p:cNvPr id="7" name="Picture 6" descr="Graphical user interface, website&#10;&#10;Description automatically generated">
            <a:extLst>
              <a:ext uri="{FF2B5EF4-FFF2-40B4-BE49-F238E27FC236}">
                <a16:creationId xmlns:a16="http://schemas.microsoft.com/office/drawing/2014/main" id="{AA8FAE25-9454-B401-4139-E769EABBAC5A}"/>
              </a:ext>
            </a:extLst>
          </p:cNvPr>
          <p:cNvPicPr>
            <a:picLocks noChangeAspect="1"/>
          </p:cNvPicPr>
          <p:nvPr/>
        </p:nvPicPr>
        <p:blipFill>
          <a:blip r:embed="rId3"/>
          <a:stretch>
            <a:fillRect/>
          </a:stretch>
        </p:blipFill>
        <p:spPr>
          <a:xfrm>
            <a:off x="4330592" y="117871"/>
            <a:ext cx="3200400" cy="4520744"/>
          </a:xfrm>
          <a:prstGeom prst="rect">
            <a:avLst/>
          </a:prstGeom>
        </p:spPr>
      </p:pic>
      <p:pic>
        <p:nvPicPr>
          <p:cNvPr id="9" name="Picture 8" descr="Text, website&#10;&#10;Description automatically generated">
            <a:extLst>
              <a:ext uri="{FF2B5EF4-FFF2-40B4-BE49-F238E27FC236}">
                <a16:creationId xmlns:a16="http://schemas.microsoft.com/office/drawing/2014/main" id="{FADE9B3A-90A0-6A4D-E631-8B07F8688DED}"/>
              </a:ext>
            </a:extLst>
          </p:cNvPr>
          <p:cNvPicPr>
            <a:picLocks noChangeAspect="1"/>
          </p:cNvPicPr>
          <p:nvPr/>
        </p:nvPicPr>
        <p:blipFill>
          <a:blip r:embed="rId4"/>
          <a:stretch>
            <a:fillRect/>
          </a:stretch>
        </p:blipFill>
        <p:spPr>
          <a:xfrm>
            <a:off x="4330592" y="1971787"/>
            <a:ext cx="3200400" cy="4027112"/>
          </a:xfrm>
          <a:prstGeom prst="rect">
            <a:avLst/>
          </a:prstGeom>
        </p:spPr>
      </p:pic>
      <p:pic>
        <p:nvPicPr>
          <p:cNvPr id="11" name="Picture 10" descr="Text&#10;&#10;Description automatically generated">
            <a:extLst>
              <a:ext uri="{FF2B5EF4-FFF2-40B4-BE49-F238E27FC236}">
                <a16:creationId xmlns:a16="http://schemas.microsoft.com/office/drawing/2014/main" id="{421088EA-F292-61D4-CBD2-D695C7F64169}"/>
              </a:ext>
            </a:extLst>
          </p:cNvPr>
          <p:cNvPicPr>
            <a:picLocks noChangeAspect="1"/>
          </p:cNvPicPr>
          <p:nvPr/>
        </p:nvPicPr>
        <p:blipFill>
          <a:blip r:embed="rId5"/>
          <a:stretch>
            <a:fillRect/>
          </a:stretch>
        </p:blipFill>
        <p:spPr>
          <a:xfrm rot="21172509">
            <a:off x="366165" y="2317593"/>
            <a:ext cx="3869442" cy="2238796"/>
          </a:xfrm>
          <a:prstGeom prst="rect">
            <a:avLst/>
          </a:prstGeom>
        </p:spPr>
      </p:pic>
    </p:spTree>
    <p:extLst>
      <p:ext uri="{BB962C8B-B14F-4D97-AF65-F5344CB8AC3E}">
        <p14:creationId xmlns:p14="http://schemas.microsoft.com/office/powerpoint/2010/main" val="3647670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76625" y="224613"/>
            <a:ext cx="8244968" cy="855473"/>
          </a:xfrm>
          <a:prstGeom prst="rect">
            <a:avLst/>
          </a:prstGeom>
        </p:spPr>
        <p:txBody>
          <a:bodyPr lIns="91440" tIns="45720" rIns="91440" bIns="45720" anchor="t">
            <a:noAutofit/>
          </a:bodyPr>
          <a:lstStyle>
            <a:lvl1pPr algn="l" defTabSz="457200" rtl="0" eaLnBrk="1" latinLnBrk="0" hangingPunct="1">
              <a:spcBef>
                <a:spcPct val="0"/>
              </a:spcBef>
              <a:buNone/>
              <a:defRPr sz="4400" kern="1200">
                <a:solidFill>
                  <a:schemeClr val="tx1"/>
                </a:solidFill>
                <a:latin typeface="+mj-lt"/>
                <a:ea typeface="+mj-ea"/>
                <a:cs typeface="+mj-cs"/>
              </a:defRPr>
            </a:lvl1pPr>
          </a:lstStyle>
          <a:p>
            <a:r>
              <a:rPr lang="en-US" sz="4000" dirty="0">
                <a:latin typeface="Open Sans ExtraBold"/>
                <a:ea typeface="Open Sans ExtraBold"/>
                <a:cs typeface="Open Sans ExtraBold"/>
              </a:rPr>
              <a:t>Information</a:t>
            </a:r>
            <a:endParaRPr lang="en-US" dirty="0"/>
          </a:p>
        </p:txBody>
      </p:sp>
      <p:sp>
        <p:nvSpPr>
          <p:cNvPr id="3" name="Subtitle 2"/>
          <p:cNvSpPr txBox="1">
            <a:spLocks/>
          </p:cNvSpPr>
          <p:nvPr/>
        </p:nvSpPr>
        <p:spPr>
          <a:xfrm>
            <a:off x="313944" y="731520"/>
            <a:ext cx="6809975" cy="822960"/>
          </a:xfrm>
          <a:prstGeom prst="rect">
            <a:avLst/>
          </a:prstGeom>
        </p:spPr>
        <p:txBody>
          <a:bodyPr vert="horz" lIns="91440" tIns="45720" rIns="91440" bIns="45720" rtlCol="0" anchor="t">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l"/>
            <a:r>
              <a:rPr lang="en-US" sz="2400" b="1" dirty="0">
                <a:solidFill>
                  <a:srgbClr val="E10505"/>
                </a:solidFill>
                <a:latin typeface="Open Sans"/>
                <a:ea typeface="Open Sans"/>
                <a:cs typeface="Open Sans"/>
              </a:rPr>
              <a:t>Family Portal</a:t>
            </a:r>
            <a:endParaRPr lang="en-US" sz="2400" dirty="0">
              <a:solidFill>
                <a:srgbClr val="E10505"/>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4" name="Subtitle 2"/>
          <p:cNvSpPr txBox="1">
            <a:spLocks/>
          </p:cNvSpPr>
          <p:nvPr/>
        </p:nvSpPr>
        <p:spPr>
          <a:xfrm>
            <a:off x="313944" y="1420597"/>
            <a:ext cx="6891080" cy="2094747"/>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spcBef>
                <a:spcPts val="1200"/>
              </a:spcBef>
              <a:buNone/>
            </a:pPr>
            <a:r>
              <a:rPr lang="en-US" sz="2400" dirty="0">
                <a:latin typeface="Open Sans" panose="020B0606030504020204" pitchFamily="34" charset="0"/>
                <a:ea typeface="Open Sans" panose="020B0606030504020204" pitchFamily="34" charset="0"/>
                <a:cs typeface="Open Sans" panose="020B0606030504020204" pitchFamily="34" charset="0"/>
              </a:rPr>
              <a:t>uc.campusesp.com</a:t>
            </a:r>
          </a:p>
        </p:txBody>
      </p:sp>
      <p:pic>
        <p:nvPicPr>
          <p:cNvPr id="6" name="Picture 6" descr="Graphical user interface, website&#10;&#10;Description automatically generated">
            <a:extLst>
              <a:ext uri="{FF2B5EF4-FFF2-40B4-BE49-F238E27FC236}">
                <a16:creationId xmlns:a16="http://schemas.microsoft.com/office/drawing/2014/main" id="{26C11184-6749-41E6-36AC-B694CD747E39}"/>
              </a:ext>
            </a:extLst>
          </p:cNvPr>
          <p:cNvPicPr>
            <a:picLocks noChangeAspect="1"/>
          </p:cNvPicPr>
          <p:nvPr/>
        </p:nvPicPr>
        <p:blipFill>
          <a:blip r:embed="rId3"/>
          <a:stretch>
            <a:fillRect/>
          </a:stretch>
        </p:blipFill>
        <p:spPr>
          <a:xfrm>
            <a:off x="3994563" y="766694"/>
            <a:ext cx="4301836" cy="3313230"/>
          </a:xfrm>
          <a:prstGeom prst="rect">
            <a:avLst/>
          </a:prstGeom>
        </p:spPr>
      </p:pic>
    </p:spTree>
    <p:extLst>
      <p:ext uri="{BB962C8B-B14F-4D97-AF65-F5344CB8AC3E}">
        <p14:creationId xmlns:p14="http://schemas.microsoft.com/office/powerpoint/2010/main" val="32309467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76625" y="224613"/>
            <a:ext cx="8244968" cy="855473"/>
          </a:xfrm>
          <a:prstGeom prst="rect">
            <a:avLst/>
          </a:prstGeom>
        </p:spPr>
        <p:txBody>
          <a:bodyPr lIns="91440" tIns="45720" rIns="91440" bIns="45720" anchor="t">
            <a:noAutofit/>
          </a:bodyPr>
          <a:lstStyle>
            <a:lvl1pPr algn="l" defTabSz="457200" rtl="0" eaLnBrk="1" latinLnBrk="0" hangingPunct="1">
              <a:spcBef>
                <a:spcPct val="0"/>
              </a:spcBef>
              <a:buNone/>
              <a:defRPr sz="4400" kern="1200">
                <a:solidFill>
                  <a:schemeClr val="tx1"/>
                </a:solidFill>
                <a:latin typeface="+mj-lt"/>
                <a:ea typeface="+mj-ea"/>
                <a:cs typeface="+mj-cs"/>
              </a:defRPr>
            </a:lvl1pPr>
          </a:lstStyle>
          <a:p>
            <a:r>
              <a:rPr lang="en-US" sz="4000" dirty="0">
                <a:latin typeface="Open Sans ExtraBold"/>
                <a:ea typeface="Open Sans ExtraBold"/>
                <a:cs typeface="Open Sans ExtraBold"/>
              </a:rPr>
              <a:t>Information</a:t>
            </a:r>
            <a:endParaRPr lang="en-US" dirty="0"/>
          </a:p>
        </p:txBody>
      </p:sp>
      <p:sp>
        <p:nvSpPr>
          <p:cNvPr id="3" name="Subtitle 2"/>
          <p:cNvSpPr txBox="1">
            <a:spLocks/>
          </p:cNvSpPr>
          <p:nvPr/>
        </p:nvSpPr>
        <p:spPr>
          <a:xfrm>
            <a:off x="313944" y="731520"/>
            <a:ext cx="6809975" cy="822960"/>
          </a:xfrm>
          <a:prstGeom prst="rect">
            <a:avLst/>
          </a:prstGeom>
        </p:spPr>
        <p:txBody>
          <a:bodyPr vert="horz" lIns="91440" tIns="45720" rIns="91440" bIns="45720" rtlCol="0" anchor="t">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l"/>
            <a:r>
              <a:rPr lang="en-US" sz="2400" b="1" dirty="0">
                <a:solidFill>
                  <a:srgbClr val="E10505"/>
                </a:solidFill>
                <a:latin typeface="Open Sans"/>
                <a:ea typeface="Open Sans"/>
                <a:cs typeface="Open Sans"/>
              </a:rPr>
              <a:t>Family Portal</a:t>
            </a:r>
            <a:endParaRPr lang="en-US" sz="2400" dirty="0">
              <a:solidFill>
                <a:srgbClr val="E10505"/>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4" name="Subtitle 2"/>
          <p:cNvSpPr txBox="1">
            <a:spLocks/>
          </p:cNvSpPr>
          <p:nvPr/>
        </p:nvSpPr>
        <p:spPr>
          <a:xfrm>
            <a:off x="313944" y="1420597"/>
            <a:ext cx="6891080" cy="2094747"/>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spcBef>
                <a:spcPts val="1200"/>
              </a:spcBef>
              <a:buNone/>
            </a:pPr>
            <a:r>
              <a:rPr lang="en-US" sz="2400" dirty="0">
                <a:latin typeface="Open Sans" panose="020B0606030504020204" pitchFamily="34" charset="0"/>
                <a:ea typeface="Open Sans" panose="020B0606030504020204" pitchFamily="34" charset="0"/>
                <a:cs typeface="Open Sans" panose="020B0606030504020204" pitchFamily="34" charset="0"/>
              </a:rPr>
              <a:t>uc.campusesp.com</a:t>
            </a:r>
          </a:p>
        </p:txBody>
      </p:sp>
      <p:pic>
        <p:nvPicPr>
          <p:cNvPr id="4" name="Picture 4" descr="Graphical user interface, application&#10;&#10;Description automatically generated">
            <a:extLst>
              <a:ext uri="{FF2B5EF4-FFF2-40B4-BE49-F238E27FC236}">
                <a16:creationId xmlns:a16="http://schemas.microsoft.com/office/drawing/2014/main" id="{937BA9CA-02C9-E00C-B4B6-14003FD195BA}"/>
              </a:ext>
            </a:extLst>
          </p:cNvPr>
          <p:cNvPicPr>
            <a:picLocks noChangeAspect="1"/>
          </p:cNvPicPr>
          <p:nvPr/>
        </p:nvPicPr>
        <p:blipFill>
          <a:blip r:embed="rId3"/>
          <a:stretch>
            <a:fillRect/>
          </a:stretch>
        </p:blipFill>
        <p:spPr>
          <a:xfrm>
            <a:off x="3653147" y="1025597"/>
            <a:ext cx="3923310" cy="3426301"/>
          </a:xfrm>
          <a:prstGeom prst="rect">
            <a:avLst/>
          </a:prstGeom>
        </p:spPr>
      </p:pic>
      <p:pic>
        <p:nvPicPr>
          <p:cNvPr id="6" name="Picture 4" descr="Qr code&#10;&#10;Description automatically generated">
            <a:extLst>
              <a:ext uri="{FF2B5EF4-FFF2-40B4-BE49-F238E27FC236}">
                <a16:creationId xmlns:a16="http://schemas.microsoft.com/office/drawing/2014/main" id="{361F241B-6972-B86C-ADF4-54A712DDBE15}"/>
              </a:ext>
            </a:extLst>
          </p:cNvPr>
          <p:cNvPicPr>
            <a:picLocks noChangeAspect="1"/>
          </p:cNvPicPr>
          <p:nvPr/>
        </p:nvPicPr>
        <p:blipFill rotWithShape="1">
          <a:blip r:embed="rId4"/>
          <a:srcRect l="10711" t="9599" r="9612" b="9479"/>
          <a:stretch/>
        </p:blipFill>
        <p:spPr>
          <a:xfrm>
            <a:off x="873362" y="2136377"/>
            <a:ext cx="1598617" cy="1623600"/>
          </a:xfrm>
          <a:prstGeom prst="rect">
            <a:avLst/>
          </a:prstGeom>
        </p:spPr>
      </p:pic>
      <p:sp>
        <p:nvSpPr>
          <p:cNvPr id="8" name="Rectangle 7">
            <a:extLst>
              <a:ext uri="{FF2B5EF4-FFF2-40B4-BE49-F238E27FC236}">
                <a16:creationId xmlns:a16="http://schemas.microsoft.com/office/drawing/2014/main" id="{1A66849C-1607-39E3-A100-08D220FD6650}"/>
              </a:ext>
            </a:extLst>
          </p:cNvPr>
          <p:cNvSpPr/>
          <p:nvPr/>
        </p:nvSpPr>
        <p:spPr>
          <a:xfrm>
            <a:off x="782156" y="3881341"/>
            <a:ext cx="1688400" cy="1077218"/>
          </a:xfrm>
          <a:prstGeom prst="rect">
            <a:avLst/>
          </a:prstGeom>
          <a:noFill/>
        </p:spPr>
        <p:txBody>
          <a:bodyPr wrap="square" lIns="91440" tIns="45720" rIns="91440" bIns="45720">
            <a:spAutoFit/>
          </a:bodyPr>
          <a:lstStyle/>
          <a:p>
            <a:pPr algn="ctr"/>
            <a:r>
              <a:rPr lang="en-US" sz="3200" b="1" cap="none" spc="0" dirty="0">
                <a:ln w="19050">
                  <a:solidFill>
                    <a:srgbClr val="E10505"/>
                  </a:solidFill>
                  <a:prstDash val="solid"/>
                </a:ln>
                <a:solidFill>
                  <a:srgbClr val="FFFFFF"/>
                </a:solidFill>
                <a:effectLst>
                  <a:outerShdw blurRad="38100" dist="22860" dir="5400000" algn="tl" rotWithShape="0">
                    <a:srgbClr val="000000">
                      <a:alpha val="30000"/>
                    </a:srgbClr>
                  </a:outerShdw>
                </a:effectLst>
                <a:latin typeface="Open Sans"/>
                <a:ea typeface="Open Sans"/>
                <a:cs typeface="Open Sans"/>
              </a:rPr>
              <a:t>Sign up</a:t>
            </a:r>
            <a:br>
              <a:rPr lang="en-US" sz="3200" b="1" cap="none" spc="0">
                <a:ln w="19050">
                  <a:solidFill>
                    <a:srgbClr val="E10505"/>
                  </a:solidFill>
                  <a:prstDash val="solid"/>
                </a:ln>
                <a:solidFill>
                  <a:srgbClr val="FFFFFF"/>
                </a:solidFill>
                <a:effectLst>
                  <a:outerShdw blurRad="38100" dist="22860" dir="5400000" algn="tl" rotWithShape="0">
                    <a:srgbClr val="000000">
                      <a:alpha val="30000"/>
                    </a:srgbClr>
                  </a:outerShdw>
                </a:effectLst>
                <a:latin typeface="Open Sans"/>
                <a:ea typeface="Open Sans"/>
                <a:cs typeface="Open Sans"/>
              </a:rPr>
            </a:br>
            <a:r>
              <a:rPr lang="en-US" sz="3200" b="1" cap="none" spc="0" dirty="0">
                <a:ln w="19050">
                  <a:solidFill>
                    <a:srgbClr val="E10505"/>
                  </a:solidFill>
                  <a:prstDash val="solid"/>
                </a:ln>
                <a:solidFill>
                  <a:srgbClr val="FFFFFF"/>
                </a:solidFill>
                <a:effectLst>
                  <a:outerShdw blurRad="38100" dist="22860" dir="5400000" algn="tl" rotWithShape="0">
                    <a:srgbClr val="000000">
                      <a:alpha val="30000"/>
                    </a:srgbClr>
                  </a:outerShdw>
                </a:effectLst>
                <a:latin typeface="Open Sans"/>
                <a:ea typeface="Open Sans"/>
                <a:cs typeface="Open Sans"/>
              </a:rPr>
              <a:t>here!</a:t>
            </a:r>
            <a:endParaRPr lang="en-US" sz="3200" b="1" cap="none" spc="0" dirty="0">
              <a:ln w="19050">
                <a:solidFill>
                  <a:srgbClr val="E1050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6704655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56" descr="Graphical user interface, text, application, email&#10;&#10;Description automatically generated">
            <a:extLst>
              <a:ext uri="{FF2B5EF4-FFF2-40B4-BE49-F238E27FC236}">
                <a16:creationId xmlns:a16="http://schemas.microsoft.com/office/drawing/2014/main" id="{1389C84A-5B42-768E-64FC-A9F2CD519930}"/>
              </a:ext>
            </a:extLst>
          </p:cNvPr>
          <p:cNvPicPr>
            <a:picLocks noChangeAspect="1"/>
          </p:cNvPicPr>
          <p:nvPr/>
        </p:nvPicPr>
        <p:blipFill>
          <a:blip r:embed="rId3"/>
          <a:stretch>
            <a:fillRect/>
          </a:stretch>
        </p:blipFill>
        <p:spPr>
          <a:xfrm>
            <a:off x="3097194" y="2323623"/>
            <a:ext cx="4286250" cy="2503186"/>
          </a:xfrm>
          <a:prstGeom prst="rect">
            <a:avLst/>
          </a:prstGeom>
        </p:spPr>
      </p:pic>
      <p:pic>
        <p:nvPicPr>
          <p:cNvPr id="7" name="Picture 6"/>
          <p:cNvPicPr>
            <a:picLocks noChangeAspect="1"/>
          </p:cNvPicPr>
          <p:nvPr/>
        </p:nvPicPr>
        <p:blipFill>
          <a:blip r:embed="rId4"/>
          <a:stretch>
            <a:fillRect/>
          </a:stretch>
        </p:blipFill>
        <p:spPr>
          <a:xfrm rot="21202699">
            <a:off x="659518" y="2037537"/>
            <a:ext cx="2272584" cy="2940991"/>
          </a:xfrm>
          <a:prstGeom prst="rect">
            <a:avLst/>
          </a:prstGeom>
        </p:spPr>
      </p:pic>
      <p:sp>
        <p:nvSpPr>
          <p:cNvPr id="2" name="Title 1"/>
          <p:cNvSpPr txBox="1">
            <a:spLocks/>
          </p:cNvSpPr>
          <p:nvPr/>
        </p:nvSpPr>
        <p:spPr>
          <a:xfrm>
            <a:off x="276625" y="224613"/>
            <a:ext cx="8244968" cy="855473"/>
          </a:xfrm>
          <a:prstGeom prst="rect">
            <a:avLst/>
          </a:prstGeom>
        </p:spPr>
        <p:txBody>
          <a:bodyPr lIns="91440" tIns="45720" rIns="91440" bIns="45720" anchor="t">
            <a:noAutofit/>
          </a:bodyPr>
          <a:lstStyle>
            <a:lvl1pPr algn="l" defTabSz="457200" rtl="0" eaLnBrk="1" latinLnBrk="0" hangingPunct="1">
              <a:spcBef>
                <a:spcPct val="0"/>
              </a:spcBef>
              <a:buNone/>
              <a:defRPr sz="4400" kern="1200">
                <a:solidFill>
                  <a:schemeClr val="tx1"/>
                </a:solidFill>
                <a:latin typeface="+mj-lt"/>
                <a:ea typeface="+mj-ea"/>
                <a:cs typeface="+mj-cs"/>
              </a:defRPr>
            </a:lvl1pPr>
          </a:lstStyle>
          <a:p>
            <a:r>
              <a:rPr lang="en-US" sz="4000" dirty="0">
                <a:latin typeface="Open Sans ExtraBold"/>
                <a:ea typeface="Open Sans ExtraBold"/>
                <a:cs typeface="Open Sans ExtraBold"/>
              </a:rPr>
              <a:t>Information</a:t>
            </a:r>
            <a:endParaRPr lang="en-US" dirty="0"/>
          </a:p>
        </p:txBody>
      </p:sp>
      <p:sp>
        <p:nvSpPr>
          <p:cNvPr id="3" name="Subtitle 2"/>
          <p:cNvSpPr txBox="1">
            <a:spLocks/>
          </p:cNvSpPr>
          <p:nvPr/>
        </p:nvSpPr>
        <p:spPr>
          <a:xfrm>
            <a:off x="313944" y="731520"/>
            <a:ext cx="6809975" cy="822960"/>
          </a:xfrm>
          <a:prstGeom prst="rect">
            <a:avLst/>
          </a:prstGeom>
        </p:spPr>
        <p:txBody>
          <a:bodyPr vert="horz" lIns="91440" tIns="45720" rIns="91440" bIns="45720" rtlCol="0" anchor="t">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l"/>
            <a:r>
              <a:rPr lang="en-US" sz="2400" b="1" dirty="0">
                <a:solidFill>
                  <a:srgbClr val="E10505"/>
                </a:solidFill>
                <a:latin typeface="Open Sans"/>
                <a:ea typeface="Open Sans"/>
                <a:cs typeface="Open Sans"/>
              </a:rPr>
              <a:t>Website</a:t>
            </a:r>
            <a:endParaRPr lang="en-US" sz="2400" dirty="0">
              <a:solidFill>
                <a:srgbClr val="E10505"/>
              </a:solidFill>
              <a:latin typeface="Open Sans"/>
              <a:ea typeface="Open Sans"/>
              <a:cs typeface="Open Sans"/>
            </a:endParaRPr>
          </a:p>
        </p:txBody>
      </p:sp>
      <p:sp>
        <p:nvSpPr>
          <p:cNvPr id="34" name="Subtitle 2"/>
          <p:cNvSpPr txBox="1">
            <a:spLocks/>
          </p:cNvSpPr>
          <p:nvPr/>
        </p:nvSpPr>
        <p:spPr>
          <a:xfrm>
            <a:off x="313944" y="1420597"/>
            <a:ext cx="6891080" cy="2094747"/>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spcBef>
                <a:spcPts val="1200"/>
              </a:spcBef>
              <a:buNone/>
            </a:pPr>
            <a:r>
              <a:rPr lang="en-US" sz="2400" dirty="0">
                <a:latin typeface="Open Sans" panose="020B0606030504020204" pitchFamily="34" charset="0"/>
                <a:ea typeface="Open Sans" panose="020B0606030504020204" pitchFamily="34" charset="0"/>
                <a:cs typeface="Open Sans" panose="020B0606030504020204" pitchFamily="34" charset="0"/>
              </a:rPr>
              <a:t>uc.edu/families</a:t>
            </a:r>
          </a:p>
        </p:txBody>
      </p:sp>
      <p:graphicFrame>
        <p:nvGraphicFramePr>
          <p:cNvPr id="9" name="Diagram 8"/>
          <p:cNvGraphicFramePr/>
          <p:nvPr>
            <p:extLst>
              <p:ext uri="{D42A27DB-BD31-4B8C-83A1-F6EECF244321}">
                <p14:modId xmlns:p14="http://schemas.microsoft.com/office/powerpoint/2010/main" val="4033159423"/>
              </p:ext>
            </p:extLst>
          </p:nvPr>
        </p:nvGraphicFramePr>
        <p:xfrm>
          <a:off x="4475748" y="85298"/>
          <a:ext cx="5260830" cy="374418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0284594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76625" y="224613"/>
            <a:ext cx="8244968" cy="855473"/>
          </a:xfrm>
          <a:prstGeom prst="rect">
            <a:avLst/>
          </a:prstGeom>
        </p:spPr>
        <p:txBody>
          <a:bodyPr>
            <a:noAutofit/>
          </a:bodyPr>
          <a:lstStyle>
            <a:lvl1pPr algn="l" defTabSz="457200" rtl="0" eaLnBrk="1" latinLnBrk="0" hangingPunct="1">
              <a:spcBef>
                <a:spcPct val="0"/>
              </a:spcBef>
              <a:buNone/>
              <a:defRPr sz="4400" kern="1200">
                <a:solidFill>
                  <a:schemeClr val="tx1"/>
                </a:solidFill>
                <a:latin typeface="+mj-lt"/>
                <a:ea typeface="+mj-ea"/>
                <a:cs typeface="+mj-cs"/>
              </a:defRPr>
            </a:lvl1pPr>
          </a:lstStyle>
          <a:p>
            <a:r>
              <a:rPr lang="en-US" sz="4000">
                <a:latin typeface="Open Sans ExtraBold" panose="020B0906030804020204" pitchFamily="34" charset="0"/>
                <a:ea typeface="Open Sans ExtraBold" panose="020B0906030804020204" pitchFamily="34" charset="0"/>
                <a:cs typeface="Open Sans ExtraBold" panose="020B0906030804020204" pitchFamily="34" charset="0"/>
              </a:rPr>
              <a:t>Signature Programs</a:t>
            </a:r>
          </a:p>
        </p:txBody>
      </p:sp>
      <p:sp>
        <p:nvSpPr>
          <p:cNvPr id="3" name="Subtitle 2"/>
          <p:cNvSpPr txBox="1">
            <a:spLocks/>
          </p:cNvSpPr>
          <p:nvPr/>
        </p:nvSpPr>
        <p:spPr>
          <a:xfrm>
            <a:off x="313944" y="731520"/>
            <a:ext cx="6809975" cy="822960"/>
          </a:xfrm>
          <a:prstGeom prst="rect">
            <a:avLst/>
          </a:prstGeom>
        </p:spPr>
        <p:txBody>
          <a:bodyPr vert="horz" lIns="91440" tIns="45720" rIns="91440" bIns="45720" rtlCol="0" anchor="t">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90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l"/>
            <a:r>
              <a:rPr lang="en-US" sz="2400" b="1" dirty="0">
                <a:solidFill>
                  <a:srgbClr val="E10505"/>
                </a:solidFill>
                <a:latin typeface="Open Sans"/>
                <a:ea typeface="Open Sans"/>
                <a:cs typeface="Open Sans"/>
              </a:rPr>
              <a:t>Engagement: </a:t>
            </a:r>
            <a:r>
              <a:rPr lang="en-US" sz="2400" i="1" dirty="0">
                <a:solidFill>
                  <a:srgbClr val="E10505"/>
                </a:solidFill>
                <a:latin typeface="Open Sans"/>
                <a:ea typeface="Open Sans"/>
                <a:cs typeface="Open Sans"/>
              </a:rPr>
              <a:t>Opportunities </a:t>
            </a:r>
            <a:br>
              <a:rPr lang="en-US" sz="2400" i="1" dirty="0">
                <a:solidFill>
                  <a:srgbClr val="E10505"/>
                </a:solidFill>
                <a:latin typeface="Open Sans"/>
                <a:ea typeface="Open Sans"/>
                <a:cs typeface="Open Sans"/>
              </a:rPr>
            </a:br>
            <a:r>
              <a:rPr lang="en-US" sz="2400" i="1" dirty="0">
                <a:solidFill>
                  <a:srgbClr val="E10505"/>
                </a:solidFill>
                <a:latin typeface="Open Sans"/>
                <a:ea typeface="Open Sans"/>
                <a:cs typeface="Open Sans"/>
              </a:rPr>
              <a:t>on-campus, virtually, and beyond. </a:t>
            </a:r>
            <a:endParaRPr lang="en-US" sz="2400" dirty="0">
              <a:solidFill>
                <a:srgbClr val="E10505"/>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Subtitle 2">
            <a:extLst>
              <a:ext uri="{FF2B5EF4-FFF2-40B4-BE49-F238E27FC236}">
                <a16:creationId xmlns:a16="http://schemas.microsoft.com/office/drawing/2014/main" id="{2A7E4F7C-8DBD-F7E9-0D00-734068F06F1A}"/>
              </a:ext>
            </a:extLst>
          </p:cNvPr>
          <p:cNvSpPr txBox="1">
            <a:spLocks/>
          </p:cNvSpPr>
          <p:nvPr/>
        </p:nvSpPr>
        <p:spPr>
          <a:xfrm>
            <a:off x="433365" y="1798055"/>
            <a:ext cx="5442564" cy="3102440"/>
          </a:xfrm>
          <a:prstGeom prst="rect">
            <a:avLst/>
          </a:prstGeom>
        </p:spPr>
        <p:txBody>
          <a:bodyPr lIns="91440" tIns="45720" rIns="91440" bIns="4572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0000"/>
              </a:lnSpc>
              <a:spcBef>
                <a:spcPts val="1200"/>
              </a:spcBef>
            </a:pPr>
            <a:r>
              <a:rPr lang="en-US" sz="2000" b="1" dirty="0">
                <a:latin typeface="Open Sans"/>
                <a:ea typeface="+mn-lt"/>
                <a:cs typeface="+mn-lt"/>
              </a:rPr>
              <a:t>Move-In: Golf Cart Karaoke</a:t>
            </a:r>
            <a:endParaRPr lang="en-US" sz="2000" b="1" dirty="0">
              <a:latin typeface="Open Sans"/>
              <a:ea typeface="Open Sans"/>
              <a:cs typeface="Open Sans"/>
            </a:endParaRPr>
          </a:p>
          <a:p>
            <a:pPr>
              <a:lnSpc>
                <a:spcPct val="120000"/>
              </a:lnSpc>
              <a:spcBef>
                <a:spcPts val="1200"/>
              </a:spcBef>
            </a:pPr>
            <a:r>
              <a:rPr lang="en-US" sz="2000" b="1" dirty="0">
                <a:latin typeface="Open Sans"/>
                <a:ea typeface="Open Sans"/>
                <a:cs typeface="Open Sans"/>
              </a:rPr>
              <a:t>Letters to + from Home</a:t>
            </a:r>
          </a:p>
          <a:p>
            <a:pPr>
              <a:lnSpc>
                <a:spcPct val="120000"/>
              </a:lnSpc>
              <a:spcBef>
                <a:spcPts val="1200"/>
              </a:spcBef>
            </a:pPr>
            <a:r>
              <a:rPr lang="en-US" sz="2000" b="1" dirty="0">
                <a:latin typeface="Open Sans"/>
                <a:ea typeface="Open Sans"/>
                <a:cs typeface="Open Sans"/>
              </a:rPr>
              <a:t>Spring Sporting Event</a:t>
            </a:r>
          </a:p>
          <a:p>
            <a:pPr>
              <a:lnSpc>
                <a:spcPct val="120000"/>
              </a:lnSpc>
              <a:spcBef>
                <a:spcPts val="1200"/>
              </a:spcBef>
            </a:pPr>
            <a:r>
              <a:rPr lang="en-US" sz="2000" b="1" dirty="0">
                <a:latin typeface="Open Sans"/>
                <a:ea typeface="Open Sans"/>
                <a:cs typeface="Times New Roman"/>
              </a:rPr>
              <a:t>Commencement Family Fun Zone</a:t>
            </a:r>
            <a:endParaRPr lang="en-US" sz="2400" b="1" dirty="0">
              <a:latin typeface="Open Sans"/>
              <a:ea typeface="Open Sans"/>
              <a:cs typeface="Open Sans"/>
            </a:endParaRPr>
          </a:p>
          <a:p>
            <a:pPr>
              <a:lnSpc>
                <a:spcPct val="120000"/>
              </a:lnSpc>
              <a:spcBef>
                <a:spcPts val="1200"/>
              </a:spcBef>
            </a:pPr>
            <a:r>
              <a:rPr lang="en-US" sz="2000" b="1" dirty="0">
                <a:latin typeface="Open Sans"/>
                <a:ea typeface="Open Sans"/>
                <a:cs typeface="Open Sans"/>
              </a:rPr>
              <a:t>Care Packages</a:t>
            </a:r>
            <a:endParaRPr lang="en-US" sz="2000" b="1" dirty="0">
              <a:latin typeface="Open Sans"/>
              <a:ea typeface="Open Sans"/>
              <a:cs typeface="Times New Roman"/>
            </a:endParaRPr>
          </a:p>
          <a:p>
            <a:pPr>
              <a:lnSpc>
                <a:spcPct val="120000"/>
              </a:lnSpc>
              <a:spcBef>
                <a:spcPts val="1200"/>
              </a:spcBef>
            </a:pPr>
            <a:r>
              <a:rPr lang="en-US" sz="2000" b="1" dirty="0">
                <a:latin typeface="Open Sans"/>
                <a:ea typeface="Open Sans"/>
                <a:cs typeface="Open Sans"/>
              </a:rPr>
              <a:t>Virtual Coffee Chats/Webinars</a:t>
            </a:r>
            <a:endParaRPr lang="en-US" sz="2000" dirty="0">
              <a:latin typeface="Open Sans"/>
              <a:ea typeface="Open Sans"/>
              <a:cs typeface="Open Sans"/>
            </a:endParaRPr>
          </a:p>
          <a:p>
            <a:pPr>
              <a:lnSpc>
                <a:spcPct val="120000"/>
              </a:lnSpc>
              <a:spcBef>
                <a:spcPts val="1200"/>
              </a:spcBef>
            </a:pPr>
            <a:endParaRPr lang="en-US" sz="2400" b="1" dirty="0">
              <a:latin typeface="Open Sans"/>
              <a:ea typeface="Open Sans"/>
              <a:cs typeface="Open Sans"/>
            </a:endParaRPr>
          </a:p>
        </p:txBody>
      </p:sp>
      <p:pic>
        <p:nvPicPr>
          <p:cNvPr id="5" name="Picture 4" descr="https://scontent-ort2-1.xx.fbcdn.net/v/t1.0-9/68473220_2601726393182692_9041332283260272640_n.jpg?_nc_cat=105&amp;_nc_sid=110474&amp;_nc_ohc=UvVfIszipRMAX_XtXrM&amp;_nc_ht=scontent-ort2-1.xx&amp;oh=cb6ac516eac6a74fdbb17e838a17f39f&amp;oe=5ED06912&amp;dl=1">
            <a:extLst>
              <a:ext uri="{FF2B5EF4-FFF2-40B4-BE49-F238E27FC236}">
                <a16:creationId xmlns:a16="http://schemas.microsoft.com/office/drawing/2014/main" id="{C91B963B-91BC-1E46-9812-B53BA3CBBF79}"/>
              </a:ext>
            </a:extLst>
          </p:cNvPr>
          <p:cNvPicPr/>
          <p:nvPr/>
        </p:nvPicPr>
        <p:blipFill rotWithShape="1">
          <a:blip r:embed="rId3" cstate="print">
            <a:extLst>
              <a:ext uri="{28A0092B-C50C-407E-A947-70E740481C1C}">
                <a14:useLocalDpi xmlns:a14="http://schemas.microsoft.com/office/drawing/2010/main" val="0"/>
              </a:ext>
            </a:extLst>
          </a:blip>
          <a:srcRect t="14296"/>
          <a:stretch/>
        </p:blipFill>
        <p:spPr bwMode="auto">
          <a:xfrm>
            <a:off x="7443896" y="163174"/>
            <a:ext cx="1700930" cy="1850264"/>
          </a:xfrm>
          <a:prstGeom prst="rect">
            <a:avLst/>
          </a:prstGeom>
          <a:noFill/>
          <a:ln>
            <a:noFill/>
          </a:ln>
        </p:spPr>
      </p:pic>
      <p:pic>
        <p:nvPicPr>
          <p:cNvPr id="8" name="Picture 7" descr="Image may contain: 2 people, people smiling, sunglasses, selfie and outdoor">
            <a:extLst>
              <a:ext uri="{FF2B5EF4-FFF2-40B4-BE49-F238E27FC236}">
                <a16:creationId xmlns:a16="http://schemas.microsoft.com/office/drawing/2014/main" id="{EEF27B2A-4ECB-3699-7E6A-8C338303957A}"/>
              </a:ext>
            </a:extLst>
          </p:cNvPr>
          <p:cNvPicPr/>
          <p:nvPr/>
        </p:nvPicPr>
        <p:blipFill rotWithShape="1">
          <a:blip r:embed="rId4" cstate="print">
            <a:extLst>
              <a:ext uri="{28A0092B-C50C-407E-A947-70E740481C1C}">
                <a14:useLocalDpi xmlns:a14="http://schemas.microsoft.com/office/drawing/2010/main" val="0"/>
              </a:ext>
            </a:extLst>
          </a:blip>
          <a:srcRect t="17652"/>
          <a:stretch/>
        </p:blipFill>
        <p:spPr bwMode="auto">
          <a:xfrm>
            <a:off x="5875012" y="160154"/>
            <a:ext cx="1612209" cy="1770335"/>
          </a:xfrm>
          <a:prstGeom prst="rect">
            <a:avLst/>
          </a:prstGeom>
          <a:noFill/>
          <a:ln>
            <a:noFill/>
          </a:ln>
        </p:spPr>
      </p:pic>
      <p:pic>
        <p:nvPicPr>
          <p:cNvPr id="9" name="Picture 8">
            <a:extLst>
              <a:ext uri="{FF2B5EF4-FFF2-40B4-BE49-F238E27FC236}">
                <a16:creationId xmlns:a16="http://schemas.microsoft.com/office/drawing/2014/main" id="{A7E0A763-7810-AFFE-3577-588A73B6DB24}"/>
              </a:ext>
            </a:extLst>
          </p:cNvPr>
          <p:cNvPicPr>
            <a:picLocks noChangeAspect="1"/>
          </p:cNvPicPr>
          <p:nvPr/>
        </p:nvPicPr>
        <p:blipFill rotWithShape="1">
          <a:blip r:embed="rId5"/>
          <a:srcRect b="5294"/>
          <a:stretch/>
        </p:blipFill>
        <p:spPr>
          <a:xfrm>
            <a:off x="5877090" y="1923081"/>
            <a:ext cx="3264503" cy="2060519"/>
          </a:xfrm>
          <a:prstGeom prst="rect">
            <a:avLst/>
          </a:prstGeom>
        </p:spPr>
      </p:pic>
      <p:pic>
        <p:nvPicPr>
          <p:cNvPr id="10" name="Picture 10" descr="A picture containing text, building, crowd, stadium&#10;&#10;Description automatically generated">
            <a:extLst>
              <a:ext uri="{FF2B5EF4-FFF2-40B4-BE49-F238E27FC236}">
                <a16:creationId xmlns:a16="http://schemas.microsoft.com/office/drawing/2014/main" id="{199C5FD8-95C6-7388-E6E3-CD116D1E2D49}"/>
              </a:ext>
            </a:extLst>
          </p:cNvPr>
          <p:cNvPicPr>
            <a:picLocks noChangeAspect="1"/>
          </p:cNvPicPr>
          <p:nvPr/>
        </p:nvPicPr>
        <p:blipFill>
          <a:blip r:embed="rId6"/>
          <a:stretch>
            <a:fillRect/>
          </a:stretch>
        </p:blipFill>
        <p:spPr>
          <a:xfrm>
            <a:off x="5889001" y="3979286"/>
            <a:ext cx="1718936" cy="1156961"/>
          </a:xfrm>
          <a:prstGeom prst="rect">
            <a:avLst/>
          </a:prstGeom>
        </p:spPr>
      </p:pic>
      <p:pic>
        <p:nvPicPr>
          <p:cNvPr id="11" name="Picture 11">
            <a:extLst>
              <a:ext uri="{FF2B5EF4-FFF2-40B4-BE49-F238E27FC236}">
                <a16:creationId xmlns:a16="http://schemas.microsoft.com/office/drawing/2014/main" id="{26A240D1-5A23-D8FB-2A28-5FC9C2F92890}"/>
              </a:ext>
            </a:extLst>
          </p:cNvPr>
          <p:cNvPicPr>
            <a:picLocks noChangeAspect="1"/>
          </p:cNvPicPr>
          <p:nvPr/>
        </p:nvPicPr>
        <p:blipFill>
          <a:blip r:embed="rId7"/>
          <a:stretch>
            <a:fillRect/>
          </a:stretch>
        </p:blipFill>
        <p:spPr>
          <a:xfrm>
            <a:off x="5878599" y="1919613"/>
            <a:ext cx="3411187" cy="1819913"/>
          </a:xfrm>
          <a:prstGeom prst="rect">
            <a:avLst/>
          </a:prstGeom>
        </p:spPr>
      </p:pic>
      <p:pic>
        <p:nvPicPr>
          <p:cNvPr id="13" name="Picture 13" descr="A group of people posing for the camera&#10;&#10;Description automatically generated">
            <a:extLst>
              <a:ext uri="{FF2B5EF4-FFF2-40B4-BE49-F238E27FC236}">
                <a16:creationId xmlns:a16="http://schemas.microsoft.com/office/drawing/2014/main" id="{BAA533AA-7806-04F9-1506-28B8B3B73F89}"/>
              </a:ext>
            </a:extLst>
          </p:cNvPr>
          <p:cNvPicPr>
            <a:picLocks noChangeAspect="1"/>
          </p:cNvPicPr>
          <p:nvPr/>
        </p:nvPicPr>
        <p:blipFill rotWithShape="1">
          <a:blip r:embed="rId8"/>
          <a:srcRect l="5217" r="435" b="255"/>
          <a:stretch/>
        </p:blipFill>
        <p:spPr>
          <a:xfrm>
            <a:off x="5874575" y="3692484"/>
            <a:ext cx="1608611" cy="1453608"/>
          </a:xfrm>
          <a:prstGeom prst="rect">
            <a:avLst/>
          </a:prstGeom>
        </p:spPr>
      </p:pic>
      <p:pic>
        <p:nvPicPr>
          <p:cNvPr id="14" name="Picture 14" descr="A group of people posing for a photo&#10;&#10;Description automatically generated">
            <a:extLst>
              <a:ext uri="{FF2B5EF4-FFF2-40B4-BE49-F238E27FC236}">
                <a16:creationId xmlns:a16="http://schemas.microsoft.com/office/drawing/2014/main" id="{5B324596-4B8D-1AEF-3EF6-B0AD93FAEA59}"/>
              </a:ext>
            </a:extLst>
          </p:cNvPr>
          <p:cNvPicPr>
            <a:picLocks noChangeAspect="1"/>
          </p:cNvPicPr>
          <p:nvPr/>
        </p:nvPicPr>
        <p:blipFill rotWithShape="1">
          <a:blip r:embed="rId9"/>
          <a:srcRect l="4981" t="95" b="-382"/>
          <a:stretch/>
        </p:blipFill>
        <p:spPr>
          <a:xfrm>
            <a:off x="5874575" y="0"/>
            <a:ext cx="3787941" cy="1955984"/>
          </a:xfrm>
          <a:prstGeom prst="rect">
            <a:avLst/>
          </a:prstGeom>
        </p:spPr>
      </p:pic>
      <p:pic>
        <p:nvPicPr>
          <p:cNvPr id="6" name="Picture 6" descr="A picture containing graphical user interface&#10;&#10;Description automatically generated">
            <a:extLst>
              <a:ext uri="{FF2B5EF4-FFF2-40B4-BE49-F238E27FC236}">
                <a16:creationId xmlns:a16="http://schemas.microsoft.com/office/drawing/2014/main" id="{BBB0DFB0-50F9-9A47-CBED-0EE57A7E6E15}"/>
              </a:ext>
            </a:extLst>
          </p:cNvPr>
          <p:cNvPicPr>
            <a:picLocks noChangeAspect="1"/>
          </p:cNvPicPr>
          <p:nvPr/>
        </p:nvPicPr>
        <p:blipFill>
          <a:blip r:embed="rId10"/>
          <a:stretch>
            <a:fillRect/>
          </a:stretch>
        </p:blipFill>
        <p:spPr>
          <a:xfrm>
            <a:off x="7251125" y="3692417"/>
            <a:ext cx="1919682" cy="1476734"/>
          </a:xfrm>
          <a:prstGeom prst="rect">
            <a:avLst/>
          </a:prstGeom>
        </p:spPr>
      </p:pic>
    </p:spTree>
    <p:extLst>
      <p:ext uri="{BB962C8B-B14F-4D97-AF65-F5344CB8AC3E}">
        <p14:creationId xmlns:p14="http://schemas.microsoft.com/office/powerpoint/2010/main" val="2812511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76625" y="224613"/>
            <a:ext cx="8244968" cy="855473"/>
          </a:xfrm>
          <a:prstGeom prst="rect">
            <a:avLst/>
          </a:prstGeom>
        </p:spPr>
        <p:txBody>
          <a:bodyPr lIns="91440" tIns="45720" rIns="91440" bIns="45720" anchor="t">
            <a:noAutofit/>
          </a:bodyPr>
          <a:lstStyle>
            <a:lvl1pPr algn="l" defTabSz="457200" rtl="0" eaLnBrk="1" latinLnBrk="0" hangingPunct="1">
              <a:spcBef>
                <a:spcPct val="0"/>
              </a:spcBef>
              <a:buNone/>
              <a:defRPr sz="4400" kern="1200">
                <a:solidFill>
                  <a:schemeClr val="tx1"/>
                </a:solidFill>
                <a:latin typeface="+mj-lt"/>
                <a:ea typeface="+mj-ea"/>
                <a:cs typeface="+mj-cs"/>
              </a:defRPr>
            </a:lvl1pPr>
          </a:lstStyle>
          <a:p>
            <a:r>
              <a:rPr lang="en-US" sz="4000" dirty="0">
                <a:latin typeface="Open Sans ExtraBold"/>
                <a:ea typeface="Open Sans ExtraBold"/>
                <a:cs typeface="Open Sans ExtraBold"/>
              </a:rPr>
              <a:t>Engagement</a:t>
            </a:r>
            <a:endParaRPr lang="en-US" dirty="0"/>
          </a:p>
        </p:txBody>
      </p:sp>
      <p:sp>
        <p:nvSpPr>
          <p:cNvPr id="3" name="Subtitle 2"/>
          <p:cNvSpPr txBox="1">
            <a:spLocks/>
          </p:cNvSpPr>
          <p:nvPr/>
        </p:nvSpPr>
        <p:spPr>
          <a:xfrm>
            <a:off x="313944" y="731520"/>
            <a:ext cx="5426213" cy="822960"/>
          </a:xfrm>
          <a:prstGeom prst="rect">
            <a:avLst/>
          </a:prstGeom>
        </p:spPr>
        <p:txBody>
          <a:bodyPr vert="horz" lIns="91440" tIns="45720" rIns="91440" bIns="45720" rtlCol="0" anchor="t">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l"/>
            <a:r>
              <a:rPr lang="en-US" sz="2400" b="1" dirty="0">
                <a:solidFill>
                  <a:srgbClr val="E10505"/>
                </a:solidFill>
                <a:latin typeface="Open Sans"/>
                <a:ea typeface="Open Sans"/>
                <a:cs typeface="Open Sans"/>
              </a:rPr>
              <a:t>Care Packages</a:t>
            </a:r>
            <a:endParaRPr lang="en-US" sz="2400" i="1" dirty="0">
              <a:solidFill>
                <a:srgbClr val="E10505"/>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4" name="Subtitle 2"/>
          <p:cNvSpPr txBox="1">
            <a:spLocks/>
          </p:cNvSpPr>
          <p:nvPr/>
        </p:nvSpPr>
        <p:spPr>
          <a:xfrm>
            <a:off x="313162" y="1524202"/>
            <a:ext cx="7558310" cy="2094747"/>
          </a:xfrm>
          <a:prstGeom prst="rect">
            <a:avLst/>
          </a:prstGeom>
        </p:spPr>
        <p:txBody>
          <a:bodyPr lIns="91440" tIns="45720" rIns="91440" bIns="4572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spcBef>
                <a:spcPts val="1200"/>
              </a:spcBef>
              <a:buNone/>
            </a:pPr>
            <a:r>
              <a:rPr lang="en-US" sz="1800" b="1" dirty="0">
                <a:latin typeface="Open Sans"/>
                <a:ea typeface="Open Sans"/>
                <a:cs typeface="Open Sans"/>
              </a:rPr>
              <a:t>Connecting with Your Bearcat:</a:t>
            </a:r>
            <a:endParaRPr lang="en-US" dirty="0">
              <a:latin typeface="Open Sans"/>
              <a:ea typeface="Open Sans"/>
              <a:cs typeface="Open Sans"/>
            </a:endParaRPr>
          </a:p>
          <a:p>
            <a:pPr marL="285750" indent="-285750">
              <a:lnSpc>
                <a:spcPct val="120000"/>
              </a:lnSpc>
              <a:spcBef>
                <a:spcPts val="1200"/>
              </a:spcBef>
            </a:pPr>
            <a:r>
              <a:rPr lang="en-US" sz="1800" dirty="0">
                <a:latin typeface="Open Sans"/>
                <a:ea typeface="Open Sans"/>
                <a:cs typeface="Open Sans"/>
              </a:rPr>
              <a:t>You can order Care Packages thru our office </a:t>
            </a:r>
            <a:r>
              <a:rPr lang="en-US" sz="1800" i="1" dirty="0">
                <a:latin typeface="Open Sans"/>
                <a:ea typeface="Open Sans"/>
                <a:cs typeface="Open Sans"/>
              </a:rPr>
              <a:t>*Limited availability </a:t>
            </a:r>
          </a:p>
          <a:p>
            <a:pPr marL="285750" indent="-285750">
              <a:lnSpc>
                <a:spcPct val="120000"/>
              </a:lnSpc>
              <a:spcBef>
                <a:spcPts val="1200"/>
              </a:spcBef>
            </a:pPr>
            <a:r>
              <a:rPr lang="en-US" sz="1800" dirty="0">
                <a:latin typeface="Open Sans"/>
                <a:ea typeface="Open Sans"/>
                <a:cs typeface="Open Sans"/>
              </a:rPr>
              <a:t>Care packages will include an assortment </a:t>
            </a:r>
            <a:br>
              <a:rPr lang="en-US" sz="1800" dirty="0">
                <a:latin typeface="Open Sans"/>
                <a:ea typeface="Open Sans"/>
                <a:cs typeface="Open Sans"/>
              </a:rPr>
            </a:br>
            <a:r>
              <a:rPr lang="en-US" sz="1800" dirty="0">
                <a:latin typeface="Open Sans"/>
                <a:ea typeface="Open Sans"/>
                <a:cs typeface="Open Sans"/>
              </a:rPr>
              <a:t>of snacks + an </a:t>
            </a:r>
            <a:r>
              <a:rPr lang="en-US" sz="1800" b="1" dirty="0">
                <a:solidFill>
                  <a:srgbClr val="FF0000"/>
                </a:solidFill>
                <a:latin typeface="Open Sans"/>
                <a:ea typeface="Open Sans"/>
                <a:cs typeface="Open Sans"/>
              </a:rPr>
              <a:t>Exclusive UC Gift! </a:t>
            </a:r>
            <a:endParaRPr lang="en-US" sz="1800" b="1" dirty="0">
              <a:solidFill>
                <a:srgbClr val="FF0000"/>
              </a:solidFill>
              <a:latin typeface="Times New Roman"/>
              <a:ea typeface="Open Sans"/>
              <a:cs typeface="Times New Roman"/>
            </a:endParaRPr>
          </a:p>
          <a:p>
            <a:pPr marL="285750" indent="-285750">
              <a:lnSpc>
                <a:spcPct val="120000"/>
              </a:lnSpc>
              <a:spcBef>
                <a:spcPts val="1200"/>
              </a:spcBef>
            </a:pPr>
            <a:r>
              <a:rPr lang="en-US" sz="1800" dirty="0">
                <a:latin typeface="Open Sans"/>
                <a:ea typeface="Open Sans"/>
                <a:cs typeface="Open Sans"/>
              </a:rPr>
              <a:t>Order includes </a:t>
            </a:r>
            <a:r>
              <a:rPr lang="en-US" sz="1800" b="1" dirty="0">
                <a:latin typeface="Open Sans"/>
                <a:ea typeface="Open Sans"/>
                <a:cs typeface="Open Sans"/>
              </a:rPr>
              <a:t>TWO</a:t>
            </a:r>
            <a:r>
              <a:rPr lang="en-US" sz="1800" dirty="0">
                <a:latin typeface="Open Sans"/>
                <a:ea typeface="Open Sans"/>
                <a:cs typeface="Open Sans"/>
              </a:rPr>
              <a:t> Final Exam Packages (Fall &amp; Spring)</a:t>
            </a:r>
          </a:p>
          <a:p>
            <a:pPr marL="285750" indent="-285750">
              <a:lnSpc>
                <a:spcPct val="120000"/>
              </a:lnSpc>
              <a:spcBef>
                <a:spcPts val="1200"/>
              </a:spcBef>
            </a:pPr>
            <a:r>
              <a:rPr lang="en-US" sz="1800" b="1" dirty="0">
                <a:latin typeface="Open Sans"/>
                <a:ea typeface="Open Sans"/>
                <a:cs typeface="Open Sans"/>
              </a:rPr>
              <a:t>Cost $80</a:t>
            </a:r>
          </a:p>
          <a:p>
            <a:pPr marL="0" indent="0">
              <a:lnSpc>
                <a:spcPct val="120000"/>
              </a:lnSpc>
              <a:spcBef>
                <a:spcPts val="1200"/>
              </a:spcBef>
              <a:buNone/>
            </a:pPr>
            <a:endParaRPr lang="en-US" sz="1800" dirty="0">
              <a:latin typeface="Open Sans"/>
              <a:ea typeface="Open Sans"/>
              <a:cs typeface="Open Sans"/>
            </a:endParaRPr>
          </a:p>
        </p:txBody>
      </p:sp>
      <p:pic>
        <p:nvPicPr>
          <p:cNvPr id="6" name="Picture 6" descr="A picture containing box, building material&#10;&#10;Description automatically generated">
            <a:extLst>
              <a:ext uri="{FF2B5EF4-FFF2-40B4-BE49-F238E27FC236}">
                <a16:creationId xmlns:a16="http://schemas.microsoft.com/office/drawing/2014/main" id="{147F4619-43DE-9B13-FCC7-60B29EF34773}"/>
              </a:ext>
            </a:extLst>
          </p:cNvPr>
          <p:cNvPicPr>
            <a:picLocks noChangeAspect="1"/>
          </p:cNvPicPr>
          <p:nvPr/>
        </p:nvPicPr>
        <p:blipFill rotWithShape="1">
          <a:blip r:embed="rId3"/>
          <a:srcRect l="24846" r="26899" b="15988"/>
          <a:stretch/>
        </p:blipFill>
        <p:spPr>
          <a:xfrm>
            <a:off x="4952009" y="-67337"/>
            <a:ext cx="1746358" cy="2145888"/>
          </a:xfrm>
          <a:prstGeom prst="rect">
            <a:avLst/>
          </a:prstGeom>
        </p:spPr>
      </p:pic>
      <p:pic>
        <p:nvPicPr>
          <p:cNvPr id="11" name="Picture 11" descr="Icon&#10;&#10;Description automatically generated">
            <a:extLst>
              <a:ext uri="{FF2B5EF4-FFF2-40B4-BE49-F238E27FC236}">
                <a16:creationId xmlns:a16="http://schemas.microsoft.com/office/drawing/2014/main" id="{2937D9DE-8F25-6957-8831-66E859D1E001}"/>
              </a:ext>
            </a:extLst>
          </p:cNvPr>
          <p:cNvPicPr>
            <a:picLocks noChangeAspect="1"/>
          </p:cNvPicPr>
          <p:nvPr/>
        </p:nvPicPr>
        <p:blipFill>
          <a:blip r:embed="rId4"/>
          <a:stretch>
            <a:fillRect/>
          </a:stretch>
        </p:blipFill>
        <p:spPr>
          <a:xfrm>
            <a:off x="5087381" y="942265"/>
            <a:ext cx="665018" cy="679862"/>
          </a:xfrm>
          <a:prstGeom prst="rect">
            <a:avLst/>
          </a:prstGeom>
        </p:spPr>
      </p:pic>
      <p:pic>
        <p:nvPicPr>
          <p:cNvPr id="12" name="Picture 11" descr="Icon&#10;&#10;Description automatically generated">
            <a:extLst>
              <a:ext uri="{FF2B5EF4-FFF2-40B4-BE49-F238E27FC236}">
                <a16:creationId xmlns:a16="http://schemas.microsoft.com/office/drawing/2014/main" id="{21617BD1-5B3F-8035-594B-8F812E81426D}"/>
              </a:ext>
            </a:extLst>
          </p:cNvPr>
          <p:cNvPicPr>
            <a:picLocks noChangeAspect="1"/>
          </p:cNvPicPr>
          <p:nvPr/>
        </p:nvPicPr>
        <p:blipFill>
          <a:blip r:embed="rId4"/>
          <a:stretch>
            <a:fillRect/>
          </a:stretch>
        </p:blipFill>
        <p:spPr>
          <a:xfrm rot="20700000">
            <a:off x="5955763" y="942265"/>
            <a:ext cx="665018" cy="679862"/>
          </a:xfrm>
          <a:prstGeom prst="rect">
            <a:avLst/>
          </a:prstGeom>
        </p:spPr>
      </p:pic>
    </p:spTree>
    <p:extLst>
      <p:ext uri="{BB962C8B-B14F-4D97-AF65-F5344CB8AC3E}">
        <p14:creationId xmlns:p14="http://schemas.microsoft.com/office/powerpoint/2010/main" val="558216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6384B58-C624-4707-E9CD-2F459AE93083}"/>
              </a:ext>
            </a:extLst>
          </p:cNvPr>
          <p:cNvSpPr txBox="1">
            <a:spLocks/>
          </p:cNvSpPr>
          <p:nvPr/>
        </p:nvSpPr>
        <p:spPr>
          <a:xfrm>
            <a:off x="546476" y="291217"/>
            <a:ext cx="8244968" cy="855473"/>
          </a:xfrm>
          <a:prstGeom prst="rect">
            <a:avLst/>
          </a:prstGeom>
        </p:spPr>
        <p:txBody>
          <a:bodyPr lIns="91440" tIns="45720" rIns="91440" bIns="45720" anchor="t">
            <a:noAutofit/>
          </a:bodyPr>
          <a:lstStyle>
            <a:lvl1pPr algn="l" defTabSz="457200" rtl="0" eaLnBrk="1" latinLnBrk="0" hangingPunct="1">
              <a:spcBef>
                <a:spcPct val="0"/>
              </a:spcBef>
              <a:buNone/>
              <a:defRPr sz="4400" kern="1200">
                <a:solidFill>
                  <a:schemeClr val="tx1"/>
                </a:solidFill>
                <a:latin typeface="+mj-lt"/>
                <a:ea typeface="+mj-ea"/>
                <a:cs typeface="+mj-cs"/>
              </a:defRPr>
            </a:lvl1pPr>
          </a:lstStyle>
          <a:p>
            <a:r>
              <a:rPr lang="en-US" sz="4000" dirty="0">
                <a:latin typeface="Open Sans ExtraBold"/>
                <a:ea typeface="Open Sans ExtraBold"/>
                <a:cs typeface="Open Sans ExtraBold"/>
              </a:rPr>
              <a:t>Coffee Chats</a:t>
            </a:r>
          </a:p>
        </p:txBody>
      </p:sp>
      <p:pic>
        <p:nvPicPr>
          <p:cNvPr id="2" name="Picture 2" descr="Logo, company name&#10;&#10;Description automatically generated">
            <a:extLst>
              <a:ext uri="{FF2B5EF4-FFF2-40B4-BE49-F238E27FC236}">
                <a16:creationId xmlns:a16="http://schemas.microsoft.com/office/drawing/2014/main" id="{600BCE1B-5C54-ADA7-3585-607671991215}"/>
              </a:ext>
            </a:extLst>
          </p:cNvPr>
          <p:cNvPicPr>
            <a:picLocks noChangeAspect="1"/>
          </p:cNvPicPr>
          <p:nvPr/>
        </p:nvPicPr>
        <p:blipFill rotWithShape="1">
          <a:blip r:embed="rId2"/>
          <a:srcRect t="77384" r="-194" b="8447"/>
          <a:stretch/>
        </p:blipFill>
        <p:spPr>
          <a:xfrm>
            <a:off x="1545279" y="4315241"/>
            <a:ext cx="4583882" cy="460370"/>
          </a:xfrm>
          <a:prstGeom prst="rect">
            <a:avLst/>
          </a:prstGeom>
        </p:spPr>
      </p:pic>
      <p:pic>
        <p:nvPicPr>
          <p:cNvPr id="3" name="Picture 2" descr="Logo, company name&#10;&#10;Description automatically generated">
            <a:extLst>
              <a:ext uri="{FF2B5EF4-FFF2-40B4-BE49-F238E27FC236}">
                <a16:creationId xmlns:a16="http://schemas.microsoft.com/office/drawing/2014/main" id="{909D1C22-E546-8D47-5424-D09BC330C619}"/>
              </a:ext>
            </a:extLst>
          </p:cNvPr>
          <p:cNvPicPr>
            <a:picLocks noChangeAspect="1"/>
          </p:cNvPicPr>
          <p:nvPr/>
        </p:nvPicPr>
        <p:blipFill rotWithShape="1">
          <a:blip r:embed="rId2"/>
          <a:srcRect r="7364" b="25068"/>
          <a:stretch/>
        </p:blipFill>
        <p:spPr>
          <a:xfrm>
            <a:off x="120238" y="1316721"/>
            <a:ext cx="3588991" cy="2064382"/>
          </a:xfrm>
          <a:prstGeom prst="rect">
            <a:avLst/>
          </a:prstGeom>
        </p:spPr>
      </p:pic>
      <p:sp>
        <p:nvSpPr>
          <p:cNvPr id="4" name="Subtitle 2">
            <a:extLst>
              <a:ext uri="{FF2B5EF4-FFF2-40B4-BE49-F238E27FC236}">
                <a16:creationId xmlns:a16="http://schemas.microsoft.com/office/drawing/2014/main" id="{4C15184E-5090-6C37-6FAA-C6723206ED0A}"/>
              </a:ext>
            </a:extLst>
          </p:cNvPr>
          <p:cNvSpPr txBox="1">
            <a:spLocks/>
          </p:cNvSpPr>
          <p:nvPr/>
        </p:nvSpPr>
        <p:spPr>
          <a:xfrm>
            <a:off x="3647629" y="1082393"/>
            <a:ext cx="4129311" cy="2094747"/>
          </a:xfrm>
          <a:prstGeom prst="rect">
            <a:avLst/>
          </a:prstGeom>
        </p:spPr>
        <p:txBody>
          <a:bodyPr lIns="91440" tIns="45720" rIns="91440" bIns="4572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spcBef>
                <a:spcPts val="1200"/>
              </a:spcBef>
              <a:buNone/>
            </a:pPr>
            <a:r>
              <a:rPr lang="en-US" sz="1800" b="1" dirty="0">
                <a:latin typeface="Open Sans"/>
                <a:ea typeface="Open Sans"/>
                <a:cs typeface="Open Sans"/>
              </a:rPr>
              <a:t>Upcoming: </a:t>
            </a:r>
            <a:endParaRPr lang="en-US" dirty="0"/>
          </a:p>
          <a:p>
            <a:pPr marL="285750" indent="-285750">
              <a:lnSpc>
                <a:spcPct val="120000"/>
              </a:lnSpc>
              <a:spcBef>
                <a:spcPts val="1200"/>
              </a:spcBef>
            </a:pPr>
            <a:r>
              <a:rPr lang="en-US" sz="1800" dirty="0">
                <a:latin typeface="Open Sans"/>
                <a:ea typeface="Open Sans"/>
                <a:cs typeface="Open Sans"/>
              </a:rPr>
              <a:t>Advising </a:t>
            </a:r>
          </a:p>
          <a:p>
            <a:pPr marL="285750" indent="-285750">
              <a:lnSpc>
                <a:spcPct val="120000"/>
              </a:lnSpc>
              <a:spcBef>
                <a:spcPts val="1200"/>
              </a:spcBef>
            </a:pPr>
            <a:r>
              <a:rPr lang="en-US" sz="1800" dirty="0">
                <a:latin typeface="Open Sans"/>
                <a:ea typeface="Open Sans"/>
                <a:cs typeface="Open Sans"/>
              </a:rPr>
              <a:t>Transitioning to Post-Secondary for Students with Disabilities</a:t>
            </a:r>
          </a:p>
          <a:p>
            <a:pPr marL="285750" indent="-285750">
              <a:lnSpc>
                <a:spcPct val="120000"/>
              </a:lnSpc>
              <a:spcBef>
                <a:spcPts val="1200"/>
              </a:spcBef>
            </a:pPr>
            <a:r>
              <a:rPr lang="en-US" sz="1800" dirty="0">
                <a:latin typeface="Open Sans"/>
                <a:ea typeface="Open Sans"/>
                <a:cs typeface="Open Sans"/>
              </a:rPr>
              <a:t>Getting Involved (Fall)</a:t>
            </a:r>
          </a:p>
        </p:txBody>
      </p:sp>
    </p:spTree>
    <p:extLst>
      <p:ext uri="{BB962C8B-B14F-4D97-AF65-F5344CB8AC3E}">
        <p14:creationId xmlns:p14="http://schemas.microsoft.com/office/powerpoint/2010/main" val="28305954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76625" y="224613"/>
            <a:ext cx="8244968" cy="855473"/>
          </a:xfrm>
          <a:prstGeom prst="rect">
            <a:avLst/>
          </a:prstGeom>
        </p:spPr>
        <p:txBody>
          <a:bodyPr lIns="91440" tIns="45720" rIns="91440" bIns="45720" anchor="t">
            <a:noAutofit/>
          </a:bodyPr>
          <a:lstStyle>
            <a:lvl1pPr algn="l" defTabSz="457200" rtl="0" eaLnBrk="1" latinLnBrk="0" hangingPunct="1">
              <a:spcBef>
                <a:spcPct val="0"/>
              </a:spcBef>
              <a:buNone/>
              <a:defRPr sz="4400" kern="1200">
                <a:solidFill>
                  <a:schemeClr val="tx1"/>
                </a:solidFill>
                <a:latin typeface="+mj-lt"/>
                <a:ea typeface="+mj-ea"/>
                <a:cs typeface="+mj-cs"/>
              </a:defRPr>
            </a:lvl1pPr>
          </a:lstStyle>
          <a:p>
            <a:r>
              <a:rPr lang="en-US" sz="4000">
                <a:latin typeface="Open Sans ExtraBold"/>
                <a:ea typeface="Open Sans ExtraBold"/>
                <a:cs typeface="Open Sans ExtraBold"/>
              </a:rPr>
              <a:t>Engagement</a:t>
            </a:r>
            <a:endParaRPr lang="en-US"/>
          </a:p>
        </p:txBody>
      </p:sp>
      <p:sp>
        <p:nvSpPr>
          <p:cNvPr id="3" name="Subtitle 2"/>
          <p:cNvSpPr txBox="1">
            <a:spLocks/>
          </p:cNvSpPr>
          <p:nvPr/>
        </p:nvSpPr>
        <p:spPr>
          <a:xfrm>
            <a:off x="313944" y="731520"/>
            <a:ext cx="6809975" cy="822960"/>
          </a:xfrm>
          <a:prstGeom prst="rect">
            <a:avLst/>
          </a:prstGeom>
        </p:spPr>
        <p:txBody>
          <a:bodyPr vert="horz" lIns="91440" tIns="45720" rIns="91440" bIns="45720" rtlCol="0" anchor="t">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90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l"/>
            <a:r>
              <a:rPr lang="en-US" sz="2400" b="1" dirty="0">
                <a:solidFill>
                  <a:srgbClr val="E10505"/>
                </a:solidFill>
                <a:latin typeface="Open Sans"/>
                <a:ea typeface="Open Sans"/>
                <a:cs typeface="Open Sans"/>
              </a:rPr>
              <a:t>Family Weekend – Save the Date!</a:t>
            </a:r>
            <a:endParaRPr lang="en-US" sz="2400" dirty="0">
              <a:solidFill>
                <a:srgbClr val="E10505"/>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4">
            <a:extLst>
              <a:ext uri="{FF2B5EF4-FFF2-40B4-BE49-F238E27FC236}">
                <a16:creationId xmlns:a16="http://schemas.microsoft.com/office/drawing/2014/main" id="{E7C37386-DF8C-46DA-42B8-0A93C144E88F}"/>
              </a:ext>
            </a:extLst>
          </p:cNvPr>
          <p:cNvPicPr>
            <a:picLocks noChangeAspect="1"/>
          </p:cNvPicPr>
          <p:nvPr/>
        </p:nvPicPr>
        <p:blipFill>
          <a:blip r:embed="rId3"/>
          <a:stretch>
            <a:fillRect/>
          </a:stretch>
        </p:blipFill>
        <p:spPr>
          <a:xfrm>
            <a:off x="510483" y="1593755"/>
            <a:ext cx="6417127" cy="3210711"/>
          </a:xfrm>
          <a:prstGeom prst="rect">
            <a:avLst/>
          </a:prstGeom>
        </p:spPr>
      </p:pic>
    </p:spTree>
    <p:extLst>
      <p:ext uri="{BB962C8B-B14F-4D97-AF65-F5344CB8AC3E}">
        <p14:creationId xmlns:p14="http://schemas.microsoft.com/office/powerpoint/2010/main" val="23018035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76625" y="224613"/>
            <a:ext cx="8244968" cy="855473"/>
          </a:xfrm>
          <a:prstGeom prst="rect">
            <a:avLst/>
          </a:prstGeom>
        </p:spPr>
        <p:txBody>
          <a:bodyPr lIns="91440" tIns="45720" rIns="91440" bIns="45720" anchor="t">
            <a:noAutofit/>
          </a:bodyPr>
          <a:lstStyle>
            <a:lvl1pPr algn="l" defTabSz="457200" rtl="0" eaLnBrk="1" latinLnBrk="0" hangingPunct="1">
              <a:spcBef>
                <a:spcPct val="0"/>
              </a:spcBef>
              <a:buNone/>
              <a:defRPr sz="4400" kern="1200">
                <a:solidFill>
                  <a:schemeClr val="tx1"/>
                </a:solidFill>
                <a:latin typeface="+mj-lt"/>
                <a:ea typeface="+mj-ea"/>
                <a:cs typeface="+mj-cs"/>
              </a:defRPr>
            </a:lvl1pPr>
          </a:lstStyle>
          <a:p>
            <a:r>
              <a:rPr lang="en-US" sz="4000" dirty="0">
                <a:latin typeface="Open Sans ExtraBold"/>
                <a:ea typeface="Open Sans ExtraBold"/>
                <a:cs typeface="Open Sans ExtraBold"/>
              </a:rPr>
              <a:t>Engagement</a:t>
            </a:r>
            <a:endParaRPr lang="en-US" dirty="0"/>
          </a:p>
        </p:txBody>
      </p:sp>
      <p:sp>
        <p:nvSpPr>
          <p:cNvPr id="3" name="Subtitle 2"/>
          <p:cNvSpPr txBox="1">
            <a:spLocks/>
          </p:cNvSpPr>
          <p:nvPr/>
        </p:nvSpPr>
        <p:spPr>
          <a:xfrm>
            <a:off x="313944" y="731520"/>
            <a:ext cx="6809975" cy="822960"/>
          </a:xfrm>
          <a:prstGeom prst="rect">
            <a:avLst/>
          </a:prstGeom>
        </p:spPr>
        <p:txBody>
          <a:bodyPr vert="horz" lIns="91440" tIns="45720" rIns="91440" bIns="45720" rtlCol="0" anchor="t">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l"/>
            <a:r>
              <a:rPr lang="en-US" sz="2400" b="1" dirty="0">
                <a:solidFill>
                  <a:srgbClr val="E10505"/>
                </a:solidFill>
                <a:latin typeface="Open Sans"/>
                <a:ea typeface="Open Sans"/>
                <a:cs typeface="Open Sans"/>
              </a:rPr>
              <a:t>Family Weekend</a:t>
            </a:r>
            <a:endParaRPr lang="en-US" sz="2400" dirty="0">
              <a:solidFill>
                <a:srgbClr val="E10505"/>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m1FF1prF_p8">
            <a:extLst>
              <a:ext uri="{FF2B5EF4-FFF2-40B4-BE49-F238E27FC236}">
                <a16:creationId xmlns:a16="http://schemas.microsoft.com/office/drawing/2014/main" id="{A54EE840-CC6E-1FE9-E044-B02190A1FAD5}"/>
              </a:ext>
            </a:extLst>
          </p:cNvPr>
          <p:cNvPicPr>
            <a:picLocks noRot="1" noChangeAspect="1"/>
          </p:cNvPicPr>
          <p:nvPr>
            <a:videoFile r:link="rId1"/>
          </p:nvPr>
        </p:nvPicPr>
        <p:blipFill>
          <a:blip r:embed="rId4"/>
          <a:stretch>
            <a:fillRect/>
          </a:stretch>
        </p:blipFill>
        <p:spPr>
          <a:xfrm>
            <a:off x="426630" y="1580289"/>
            <a:ext cx="5872480" cy="3303270"/>
          </a:xfrm>
          <a:prstGeom prst="rect">
            <a:avLst/>
          </a:prstGeom>
        </p:spPr>
      </p:pic>
    </p:spTree>
    <p:extLst>
      <p:ext uri="{BB962C8B-B14F-4D97-AF65-F5344CB8AC3E}">
        <p14:creationId xmlns:p14="http://schemas.microsoft.com/office/powerpoint/2010/main" val="19940359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76625" y="224613"/>
            <a:ext cx="8244968" cy="855473"/>
          </a:xfrm>
          <a:prstGeom prst="rect">
            <a:avLst/>
          </a:prstGeom>
        </p:spPr>
        <p:txBody>
          <a:bodyPr>
            <a:noAutofit/>
          </a:bodyPr>
          <a:lstStyle>
            <a:lvl1pPr algn="l" defTabSz="457200" rtl="0" eaLnBrk="1" latinLnBrk="0" hangingPunct="1">
              <a:spcBef>
                <a:spcPct val="0"/>
              </a:spcBef>
              <a:buNone/>
              <a:defRPr sz="4400" kern="1200">
                <a:solidFill>
                  <a:schemeClr val="tx1"/>
                </a:solidFill>
                <a:latin typeface="+mj-lt"/>
                <a:ea typeface="+mj-ea"/>
                <a:cs typeface="+mj-cs"/>
              </a:defRPr>
            </a:lvl1pPr>
          </a:lstStyle>
          <a:p>
            <a:r>
              <a:rPr lang="en-US" sz="4000" dirty="0">
                <a:latin typeface="Open Sans ExtraBold" panose="020B0906030804020204" pitchFamily="34" charset="0"/>
                <a:ea typeface="Open Sans ExtraBold" panose="020B0906030804020204" pitchFamily="34" charset="0"/>
                <a:cs typeface="Open Sans ExtraBold" panose="020B0906030804020204" pitchFamily="34" charset="0"/>
              </a:rPr>
              <a:t>Our Purpose</a:t>
            </a:r>
          </a:p>
        </p:txBody>
      </p:sp>
      <p:sp>
        <p:nvSpPr>
          <p:cNvPr id="3" name="Subtitle 2"/>
          <p:cNvSpPr txBox="1">
            <a:spLocks/>
          </p:cNvSpPr>
          <p:nvPr/>
        </p:nvSpPr>
        <p:spPr>
          <a:xfrm>
            <a:off x="313944" y="731520"/>
            <a:ext cx="6809975" cy="82296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l"/>
            <a:r>
              <a:rPr lang="en-US" sz="2400" b="1" dirty="0">
                <a:solidFill>
                  <a:srgbClr val="E10505"/>
                </a:solidFill>
                <a:latin typeface="Open Sans" panose="020B0606030504020204" pitchFamily="34" charset="0"/>
                <a:ea typeface="Open Sans" panose="020B0606030504020204" pitchFamily="34" charset="0"/>
                <a:cs typeface="Open Sans" panose="020B0606030504020204" pitchFamily="34" charset="0"/>
              </a:rPr>
              <a:t>Information. Engagement. Support.</a:t>
            </a:r>
            <a:endParaRPr lang="en-US" sz="2400" dirty="0">
              <a:solidFill>
                <a:srgbClr val="E10505"/>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4" name="Subtitle 2"/>
          <p:cNvSpPr txBox="1">
            <a:spLocks/>
          </p:cNvSpPr>
          <p:nvPr/>
        </p:nvSpPr>
        <p:spPr>
          <a:xfrm>
            <a:off x="373320" y="2001168"/>
            <a:ext cx="6891080" cy="2094747"/>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spcBef>
                <a:spcPts val="1200"/>
              </a:spcBef>
              <a:buNone/>
            </a:pPr>
            <a:r>
              <a:rPr lang="en-US" sz="2400" dirty="0">
                <a:latin typeface="Open Sans" panose="020B0606030504020204" pitchFamily="34" charset="0"/>
                <a:ea typeface="Open Sans" panose="020B0606030504020204" pitchFamily="34" charset="0"/>
                <a:cs typeface="Open Sans" panose="020B0606030504020204" pitchFamily="34" charset="0"/>
              </a:rPr>
              <a:t>Parent &amp; Family Programs provides families with </a:t>
            </a:r>
            <a:r>
              <a:rPr lang="en-US" sz="2400" b="1" i="1" dirty="0">
                <a:solidFill>
                  <a:srgbClr val="D40A0F"/>
                </a:solidFill>
                <a:latin typeface="Open Sans" panose="020B0606030504020204" pitchFamily="34" charset="0"/>
                <a:ea typeface="Open Sans" panose="020B0606030504020204" pitchFamily="34" charset="0"/>
                <a:cs typeface="Open Sans" panose="020B0606030504020204" pitchFamily="34" charset="0"/>
              </a:rPr>
              <a:t>information</a:t>
            </a:r>
            <a:r>
              <a:rPr lang="en-US" sz="2400" dirty="0">
                <a:latin typeface="Open Sans" panose="020B0606030504020204" pitchFamily="34" charset="0"/>
                <a:ea typeface="Open Sans" panose="020B0606030504020204" pitchFamily="34" charset="0"/>
                <a:cs typeface="Open Sans" panose="020B0606030504020204" pitchFamily="34" charset="0"/>
              </a:rPr>
              <a:t> about student services and resources, campus </a:t>
            </a:r>
            <a:r>
              <a:rPr lang="en-US" sz="2400" b="1" i="1" dirty="0">
                <a:solidFill>
                  <a:srgbClr val="D40A0F"/>
                </a:solidFill>
                <a:latin typeface="Open Sans" panose="020B0606030504020204" pitchFamily="34" charset="0"/>
                <a:ea typeface="Open Sans" panose="020B0606030504020204" pitchFamily="34" charset="0"/>
                <a:cs typeface="Open Sans" panose="020B0606030504020204" pitchFamily="34" charset="0"/>
              </a:rPr>
              <a:t>engagement</a:t>
            </a:r>
            <a:r>
              <a:rPr lang="en-US" sz="2400" dirty="0">
                <a:latin typeface="Open Sans" panose="020B0606030504020204" pitchFamily="34" charset="0"/>
                <a:ea typeface="Open Sans" panose="020B0606030504020204" pitchFamily="34" charset="0"/>
                <a:cs typeface="Open Sans" panose="020B0606030504020204" pitchFamily="34" charset="0"/>
              </a:rPr>
              <a:t> opportunities, and a dedicated place to receive </a:t>
            </a:r>
            <a:r>
              <a:rPr lang="en-US" sz="2400" b="1" i="1" dirty="0">
                <a:solidFill>
                  <a:srgbClr val="D40A0F"/>
                </a:solidFill>
                <a:latin typeface="Open Sans" panose="020B0606030504020204" pitchFamily="34" charset="0"/>
                <a:ea typeface="Open Sans" panose="020B0606030504020204" pitchFamily="34" charset="0"/>
                <a:cs typeface="Open Sans" panose="020B0606030504020204" pitchFamily="34" charset="0"/>
              </a:rPr>
              <a:t>support</a:t>
            </a:r>
            <a:r>
              <a:rPr lang="en-US" sz="2400" dirty="0">
                <a:latin typeface="Open Sans" panose="020B0606030504020204" pitchFamily="34" charset="0"/>
                <a:ea typeface="Open Sans" panose="020B0606030504020204" pitchFamily="34" charset="0"/>
                <a:cs typeface="Open Sans" panose="020B0606030504020204" pitchFamily="34" charset="0"/>
              </a:rPr>
              <a:t> in helping their students successfully navigate the UC experience.</a:t>
            </a:r>
          </a:p>
        </p:txBody>
      </p:sp>
    </p:spTree>
    <p:extLst>
      <p:ext uri="{BB962C8B-B14F-4D97-AF65-F5344CB8AC3E}">
        <p14:creationId xmlns:p14="http://schemas.microsoft.com/office/powerpoint/2010/main" val="2887233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76625" y="224613"/>
            <a:ext cx="8244968" cy="855473"/>
          </a:xfrm>
          <a:prstGeom prst="rect">
            <a:avLst/>
          </a:prstGeom>
        </p:spPr>
        <p:txBody>
          <a:bodyPr>
            <a:noAutofit/>
          </a:bodyPr>
          <a:lstStyle>
            <a:lvl1pPr algn="l" defTabSz="457200" rtl="0" eaLnBrk="1" latinLnBrk="0" hangingPunct="1">
              <a:spcBef>
                <a:spcPct val="0"/>
              </a:spcBef>
              <a:buNone/>
              <a:defRPr sz="4400" kern="1200">
                <a:solidFill>
                  <a:schemeClr val="tx1"/>
                </a:solidFill>
                <a:latin typeface="+mj-lt"/>
                <a:ea typeface="+mj-ea"/>
                <a:cs typeface="+mj-cs"/>
              </a:defRPr>
            </a:lvl1pPr>
          </a:lstStyle>
          <a:p>
            <a:r>
              <a:rPr lang="en-US" sz="4000" dirty="0">
                <a:latin typeface="Open Sans ExtraBold" panose="020B0906030804020204" pitchFamily="34" charset="0"/>
                <a:ea typeface="Open Sans ExtraBold" panose="020B0906030804020204" pitchFamily="34" charset="0"/>
                <a:cs typeface="Open Sans ExtraBold" panose="020B0906030804020204" pitchFamily="34" charset="0"/>
              </a:rPr>
              <a:t>Meet Our Staff</a:t>
            </a:r>
          </a:p>
        </p:txBody>
      </p:sp>
      <p:pic>
        <p:nvPicPr>
          <p:cNvPr id="4" name="Picture 3"/>
          <p:cNvPicPr>
            <a:picLocks noChangeAspect="1"/>
          </p:cNvPicPr>
          <p:nvPr/>
        </p:nvPicPr>
        <p:blipFill>
          <a:blip r:embed="rId3"/>
          <a:stretch>
            <a:fillRect/>
          </a:stretch>
        </p:blipFill>
        <p:spPr>
          <a:xfrm>
            <a:off x="2877782" y="1008770"/>
            <a:ext cx="2050723" cy="2050723"/>
          </a:xfrm>
          <a:prstGeom prst="rect">
            <a:avLst/>
          </a:prstGeom>
        </p:spPr>
      </p:pic>
      <p:pic>
        <p:nvPicPr>
          <p:cNvPr id="10" name="Picture 10" descr="A close-up of a person smiling&#10;&#10;Description automatically generated">
            <a:extLst>
              <a:ext uri="{FF2B5EF4-FFF2-40B4-BE49-F238E27FC236}">
                <a16:creationId xmlns:a16="http://schemas.microsoft.com/office/drawing/2014/main" id="{02AE474B-7656-0BA4-F690-C9CECAFBFFB6}"/>
              </a:ext>
            </a:extLst>
          </p:cNvPr>
          <p:cNvPicPr>
            <a:picLocks noChangeAspect="1"/>
          </p:cNvPicPr>
          <p:nvPr/>
        </p:nvPicPr>
        <p:blipFill>
          <a:blip r:embed="rId4"/>
          <a:stretch>
            <a:fillRect/>
          </a:stretch>
        </p:blipFill>
        <p:spPr>
          <a:xfrm>
            <a:off x="5238607" y="1010009"/>
            <a:ext cx="2057221" cy="2055963"/>
          </a:xfrm>
          <a:prstGeom prst="rect">
            <a:avLst/>
          </a:prstGeom>
        </p:spPr>
      </p:pic>
      <p:pic>
        <p:nvPicPr>
          <p:cNvPr id="12" name="Picture 11">
            <a:extLst>
              <a:ext uri="{FF2B5EF4-FFF2-40B4-BE49-F238E27FC236}">
                <a16:creationId xmlns:a16="http://schemas.microsoft.com/office/drawing/2014/main" id="{C6732B25-FBD7-0029-0E95-3F3B69CDC5F4}"/>
              </a:ext>
            </a:extLst>
          </p:cNvPr>
          <p:cNvPicPr>
            <a:picLocks noChangeAspect="1"/>
          </p:cNvPicPr>
          <p:nvPr/>
        </p:nvPicPr>
        <p:blipFill rotWithShape="1">
          <a:blip r:embed="rId5">
            <a:extLst>
              <a:ext uri="{28A0092B-C50C-407E-A947-70E740481C1C}">
                <a14:useLocalDpi xmlns:a14="http://schemas.microsoft.com/office/drawing/2010/main" val="0"/>
              </a:ext>
            </a:extLst>
          </a:blip>
          <a:srcRect l="662" t="3929" r="-5900" b="30059"/>
          <a:stretch/>
        </p:blipFill>
        <p:spPr>
          <a:xfrm>
            <a:off x="392249" y="1008549"/>
            <a:ext cx="2184230" cy="2059791"/>
          </a:xfrm>
          <a:prstGeom prst="rect">
            <a:avLst/>
          </a:prstGeom>
        </p:spPr>
      </p:pic>
      <p:sp>
        <p:nvSpPr>
          <p:cNvPr id="7" name="TextBox 6">
            <a:extLst>
              <a:ext uri="{FF2B5EF4-FFF2-40B4-BE49-F238E27FC236}">
                <a16:creationId xmlns:a16="http://schemas.microsoft.com/office/drawing/2014/main" id="{0B84180E-8A52-FC61-BEF3-6A133F3C2762}"/>
              </a:ext>
            </a:extLst>
          </p:cNvPr>
          <p:cNvSpPr txBox="1"/>
          <p:nvPr/>
        </p:nvSpPr>
        <p:spPr>
          <a:xfrm>
            <a:off x="440872" y="3208564"/>
            <a:ext cx="201657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latin typeface="Open Sans"/>
                <a:ea typeface="Open Sans ExtraBold"/>
                <a:cs typeface="Times New Roman"/>
              </a:rPr>
              <a:t>Whitney White</a:t>
            </a:r>
            <a:br>
              <a:rPr lang="en-US" sz="1600" dirty="0">
                <a:latin typeface="Open Sans"/>
                <a:cs typeface="Times New Roman"/>
              </a:rPr>
            </a:br>
            <a:r>
              <a:rPr lang="en-US" sz="1600" dirty="0">
                <a:latin typeface="Open Sans"/>
                <a:ea typeface="Open Sans ExtraBold"/>
                <a:cs typeface="Times New Roman"/>
              </a:rPr>
              <a:t>Director </a:t>
            </a:r>
          </a:p>
        </p:txBody>
      </p:sp>
      <p:sp>
        <p:nvSpPr>
          <p:cNvPr id="8" name="TextBox 7">
            <a:extLst>
              <a:ext uri="{FF2B5EF4-FFF2-40B4-BE49-F238E27FC236}">
                <a16:creationId xmlns:a16="http://schemas.microsoft.com/office/drawing/2014/main" id="{88146BA6-A1CD-3E50-6F1C-A826C6BD45F1}"/>
              </a:ext>
            </a:extLst>
          </p:cNvPr>
          <p:cNvSpPr txBox="1"/>
          <p:nvPr/>
        </p:nvSpPr>
        <p:spPr>
          <a:xfrm>
            <a:off x="2579915" y="3208563"/>
            <a:ext cx="262073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err="1">
                <a:latin typeface="Open Sans"/>
                <a:ea typeface="Open Sans ExtraBold"/>
                <a:cs typeface="Times New Roman"/>
              </a:rPr>
              <a:t>Dy'Mand</a:t>
            </a:r>
            <a:r>
              <a:rPr lang="en-US" sz="1600" b="1" dirty="0">
                <a:latin typeface="Open Sans"/>
                <a:ea typeface="Open Sans ExtraBold"/>
                <a:cs typeface="Times New Roman"/>
              </a:rPr>
              <a:t> Montgomery</a:t>
            </a:r>
            <a:br>
              <a:rPr lang="en-US" sz="1600" b="1" dirty="0">
                <a:latin typeface="Open Sans"/>
                <a:ea typeface="Open Sans ExtraBold"/>
                <a:cs typeface="Times New Roman"/>
              </a:rPr>
            </a:br>
            <a:r>
              <a:rPr lang="en-US" sz="1600" dirty="0">
                <a:latin typeface="Open Sans"/>
                <a:ea typeface="Open Sans ExtraBold"/>
                <a:cs typeface="Times New Roman"/>
              </a:rPr>
              <a:t>Assistant Director</a:t>
            </a:r>
            <a:br>
              <a:rPr lang="en-US" sz="1600" dirty="0">
                <a:latin typeface="Open Sans"/>
                <a:ea typeface="Open Sans ExtraBold"/>
                <a:cs typeface="Times New Roman"/>
              </a:rPr>
            </a:br>
            <a:r>
              <a:rPr lang="en-US" sz="1600" dirty="0">
                <a:latin typeface="Open Sans"/>
                <a:ea typeface="Open Sans ExtraBold"/>
                <a:cs typeface="Times New Roman"/>
              </a:rPr>
              <a:t>of Family Engagement</a:t>
            </a:r>
            <a:endParaRPr lang="en-US" sz="1600">
              <a:latin typeface="Open Sans"/>
              <a:ea typeface="Open Sans"/>
              <a:cs typeface="Times New Roman"/>
            </a:endParaRPr>
          </a:p>
        </p:txBody>
      </p:sp>
      <p:sp>
        <p:nvSpPr>
          <p:cNvPr id="9" name="TextBox 8">
            <a:extLst>
              <a:ext uri="{FF2B5EF4-FFF2-40B4-BE49-F238E27FC236}">
                <a16:creationId xmlns:a16="http://schemas.microsoft.com/office/drawing/2014/main" id="{E6ACA278-A4CA-0DC9-9829-245E7B2ABE4B}"/>
              </a:ext>
            </a:extLst>
          </p:cNvPr>
          <p:cNvSpPr txBox="1"/>
          <p:nvPr/>
        </p:nvSpPr>
        <p:spPr>
          <a:xfrm>
            <a:off x="4955722" y="3208563"/>
            <a:ext cx="262073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latin typeface="Open Sans"/>
                <a:ea typeface="Open Sans ExtraBold"/>
                <a:cs typeface="Times New Roman"/>
              </a:rPr>
              <a:t>Caitlin Borges</a:t>
            </a:r>
            <a:br>
              <a:rPr lang="en-US" sz="1600" b="1" dirty="0">
                <a:latin typeface="Open Sans"/>
                <a:ea typeface="Open Sans ExtraBold"/>
                <a:cs typeface="Times New Roman"/>
              </a:rPr>
            </a:br>
            <a:r>
              <a:rPr lang="en-US" sz="1600" dirty="0">
                <a:latin typeface="Open Sans"/>
                <a:ea typeface="Open Sans ExtraBold"/>
                <a:cs typeface="Times New Roman"/>
              </a:rPr>
              <a:t>Assistant Director</a:t>
            </a:r>
            <a:br>
              <a:rPr lang="en-US" sz="1600" dirty="0">
                <a:latin typeface="Open Sans"/>
                <a:ea typeface="Open Sans ExtraBold"/>
                <a:cs typeface="Times New Roman"/>
              </a:rPr>
            </a:br>
            <a:r>
              <a:rPr lang="en-US" sz="1600" dirty="0">
                <a:latin typeface="Open Sans"/>
                <a:ea typeface="Open Sans ExtraBold"/>
                <a:cs typeface="Times New Roman"/>
              </a:rPr>
              <a:t>of Communications</a:t>
            </a:r>
          </a:p>
        </p:txBody>
      </p:sp>
    </p:spTree>
    <p:extLst>
      <p:ext uri="{BB962C8B-B14F-4D97-AF65-F5344CB8AC3E}">
        <p14:creationId xmlns:p14="http://schemas.microsoft.com/office/powerpoint/2010/main" val="19095790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76625" y="224613"/>
            <a:ext cx="8244968" cy="855473"/>
          </a:xfrm>
          <a:prstGeom prst="rect">
            <a:avLst/>
          </a:prstGeom>
        </p:spPr>
        <p:txBody>
          <a:bodyPr>
            <a:noAutofit/>
          </a:bodyPr>
          <a:lstStyle>
            <a:lvl1pPr algn="l" defTabSz="457200" rtl="0" eaLnBrk="1" latinLnBrk="0" hangingPunct="1">
              <a:spcBef>
                <a:spcPct val="0"/>
              </a:spcBef>
              <a:buNone/>
              <a:defRPr sz="4400" kern="1200">
                <a:solidFill>
                  <a:schemeClr val="tx1"/>
                </a:solidFill>
                <a:latin typeface="+mj-lt"/>
                <a:ea typeface="+mj-ea"/>
                <a:cs typeface="+mj-cs"/>
              </a:defRPr>
            </a:lvl1pPr>
          </a:lstStyle>
          <a:p>
            <a:r>
              <a:rPr lang="en-US" sz="4000" dirty="0">
                <a:latin typeface="Open Sans ExtraBold" panose="020B0906030804020204" pitchFamily="34" charset="0"/>
                <a:ea typeface="Open Sans ExtraBold" panose="020B0906030804020204" pitchFamily="34" charset="0"/>
                <a:cs typeface="Open Sans ExtraBold" panose="020B0906030804020204" pitchFamily="34" charset="0"/>
              </a:rPr>
              <a:t>Today’s College Student</a:t>
            </a:r>
          </a:p>
        </p:txBody>
      </p:sp>
      <p:sp>
        <p:nvSpPr>
          <p:cNvPr id="16" name="Rectangle 15"/>
          <p:cNvSpPr/>
          <p:nvPr/>
        </p:nvSpPr>
        <p:spPr>
          <a:xfrm rot="20694278">
            <a:off x="1037928" y="2496232"/>
            <a:ext cx="3885026" cy="707886"/>
          </a:xfrm>
          <a:prstGeom prst="rect">
            <a:avLst/>
          </a:prstGeom>
          <a:noFill/>
        </p:spPr>
        <p:txBody>
          <a:bodyPr wrap="square" lIns="91440" tIns="45720" rIns="91440" bIns="45720">
            <a:spAutoFit/>
          </a:bodyPr>
          <a:lstStyle/>
          <a:p>
            <a:pPr algn="ctr"/>
            <a:r>
              <a:rPr lang="en-US" sz="4000" b="1" dirty="0">
                <a:ln w="0">
                  <a:solidFill>
                    <a:schemeClr val="bg1"/>
                  </a:solidFill>
                </a:ln>
                <a:latin typeface="Open Sans" panose="020B0606030504020204" pitchFamily="34" charset="0"/>
                <a:ea typeface="Open Sans" panose="020B0606030504020204" pitchFamily="34" charset="0"/>
                <a:cs typeface="Open Sans" panose="020B0606030504020204" pitchFamily="34" charset="0"/>
              </a:rPr>
              <a:t>Generation Z</a:t>
            </a:r>
          </a:p>
        </p:txBody>
      </p:sp>
      <p:sp>
        <p:nvSpPr>
          <p:cNvPr id="17" name="Rectangle 16"/>
          <p:cNvSpPr/>
          <p:nvPr/>
        </p:nvSpPr>
        <p:spPr>
          <a:xfrm rot="20705622">
            <a:off x="1217965" y="3517206"/>
            <a:ext cx="3612199" cy="584775"/>
          </a:xfrm>
          <a:prstGeom prst="rect">
            <a:avLst/>
          </a:prstGeom>
          <a:noFill/>
        </p:spPr>
        <p:txBody>
          <a:bodyPr wrap="square" lIns="91440" tIns="45720" rIns="91440" bIns="45720">
            <a:spAutoFit/>
          </a:bodyPr>
          <a:lstStyle/>
          <a:p>
            <a:pPr algn="ctr"/>
            <a:r>
              <a:rPr lang="en-US" sz="3200" b="1" dirty="0">
                <a:ln w="0">
                  <a:solidFill>
                    <a:schemeClr val="bg1"/>
                  </a:solidFill>
                </a:ln>
                <a:solidFill>
                  <a:srgbClr val="D40A0F"/>
                </a:solidFill>
                <a:latin typeface="Open Sans" panose="020B0606030504020204" pitchFamily="34" charset="0"/>
                <a:ea typeface="Open Sans" panose="020B0606030504020204" pitchFamily="34" charset="0"/>
                <a:cs typeface="Open Sans" panose="020B0606030504020204" pitchFamily="34" charset="0"/>
              </a:rPr>
              <a:t>Digital Natives</a:t>
            </a:r>
          </a:p>
        </p:txBody>
      </p:sp>
      <p:sp>
        <p:nvSpPr>
          <p:cNvPr id="18" name="Rectangle 17"/>
          <p:cNvSpPr/>
          <p:nvPr/>
        </p:nvSpPr>
        <p:spPr>
          <a:xfrm rot="20497017">
            <a:off x="4157822" y="2515517"/>
            <a:ext cx="2815113" cy="584775"/>
          </a:xfrm>
          <a:prstGeom prst="rect">
            <a:avLst/>
          </a:prstGeom>
          <a:noFill/>
        </p:spPr>
        <p:txBody>
          <a:bodyPr wrap="square" lIns="91440" tIns="45720" rIns="91440" bIns="45720">
            <a:spAutoFit/>
          </a:bodyPr>
          <a:lstStyle/>
          <a:p>
            <a:pPr algn="ctr"/>
            <a:r>
              <a:rPr lang="en-US" sz="3200" b="1" dirty="0">
                <a:ln w="0">
                  <a:solidFill>
                    <a:schemeClr val="bg1"/>
                  </a:solidFill>
                </a:ln>
                <a:solidFill>
                  <a:srgbClr val="D40A0F"/>
                </a:solidFill>
                <a:latin typeface="Open Sans" panose="020B0606030504020204" pitchFamily="34" charset="0"/>
                <a:ea typeface="Open Sans" panose="020B0606030504020204" pitchFamily="34" charset="0"/>
                <a:cs typeface="Open Sans" panose="020B0606030504020204" pitchFamily="34" charset="0"/>
              </a:rPr>
              <a:t>Dependent</a:t>
            </a:r>
            <a:endParaRPr lang="en-US" sz="2800" b="1" dirty="0">
              <a:ln w="0">
                <a:solidFill>
                  <a:schemeClr val="bg1"/>
                </a:solidFill>
              </a:ln>
              <a:solidFill>
                <a:srgbClr val="D40A0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Rectangle 18"/>
          <p:cNvSpPr/>
          <p:nvPr/>
        </p:nvSpPr>
        <p:spPr>
          <a:xfrm rot="20616640">
            <a:off x="1933445" y="1575126"/>
            <a:ext cx="3615213" cy="523220"/>
          </a:xfrm>
          <a:prstGeom prst="rect">
            <a:avLst/>
          </a:prstGeom>
          <a:noFill/>
        </p:spPr>
        <p:txBody>
          <a:bodyPr wrap="square" lIns="91440" tIns="45720" rIns="91440" bIns="45720">
            <a:spAutoFit/>
          </a:bodyPr>
          <a:lstStyle/>
          <a:p>
            <a:pPr algn="ctr"/>
            <a:r>
              <a:rPr lang="en-US" sz="2800" dirty="0">
                <a:ln w="0">
                  <a:solidFill>
                    <a:schemeClr val="bg1"/>
                  </a:solidFill>
                </a:ln>
                <a:latin typeface="Open Sans" panose="020B0606030504020204" pitchFamily="34" charset="0"/>
                <a:ea typeface="Open Sans" panose="020B0606030504020204" pitchFamily="34" charset="0"/>
                <a:cs typeface="Open Sans" panose="020B0606030504020204" pitchFamily="34" charset="0"/>
              </a:rPr>
              <a:t>Less Self-Sufficient</a:t>
            </a:r>
          </a:p>
        </p:txBody>
      </p:sp>
      <p:sp>
        <p:nvSpPr>
          <p:cNvPr id="20" name="Rectangle 19"/>
          <p:cNvSpPr/>
          <p:nvPr/>
        </p:nvSpPr>
        <p:spPr>
          <a:xfrm rot="20565010">
            <a:off x="1082809" y="1555869"/>
            <a:ext cx="2815113" cy="584775"/>
          </a:xfrm>
          <a:prstGeom prst="rect">
            <a:avLst/>
          </a:prstGeom>
          <a:noFill/>
        </p:spPr>
        <p:txBody>
          <a:bodyPr wrap="square" lIns="91440" tIns="45720" rIns="91440" bIns="45720">
            <a:spAutoFit/>
          </a:bodyPr>
          <a:lstStyle/>
          <a:p>
            <a:pPr algn="ctr"/>
            <a:r>
              <a:rPr lang="en-US" sz="3200" b="1" dirty="0">
                <a:ln w="0">
                  <a:solidFill>
                    <a:schemeClr val="bg1"/>
                  </a:solidFill>
                </a:ln>
                <a:latin typeface="Open Sans" panose="020B0606030504020204" pitchFamily="34" charset="0"/>
                <a:ea typeface="Open Sans" panose="020B0606030504020204" pitchFamily="34" charset="0"/>
                <a:cs typeface="Open Sans" panose="020B0606030504020204" pitchFamily="34" charset="0"/>
              </a:rPr>
              <a:t>Innovators</a:t>
            </a:r>
          </a:p>
        </p:txBody>
      </p:sp>
      <p:sp>
        <p:nvSpPr>
          <p:cNvPr id="21" name="Rectangle 20"/>
          <p:cNvSpPr/>
          <p:nvPr/>
        </p:nvSpPr>
        <p:spPr>
          <a:xfrm rot="20565010">
            <a:off x="3951936" y="1879055"/>
            <a:ext cx="2815113" cy="523220"/>
          </a:xfrm>
          <a:prstGeom prst="rect">
            <a:avLst/>
          </a:prstGeom>
          <a:noFill/>
        </p:spPr>
        <p:txBody>
          <a:bodyPr wrap="square" lIns="91440" tIns="45720" rIns="91440" bIns="45720">
            <a:spAutoFit/>
          </a:bodyPr>
          <a:lstStyle/>
          <a:p>
            <a:pPr algn="ctr"/>
            <a:r>
              <a:rPr lang="en-US" sz="2800" dirty="0">
                <a:ln w="0">
                  <a:solidFill>
                    <a:schemeClr val="bg1"/>
                  </a:solidFill>
                </a:ln>
                <a:solidFill>
                  <a:srgbClr val="D40A0F"/>
                </a:solidFill>
                <a:latin typeface="Open Sans" panose="020B0606030504020204" pitchFamily="34" charset="0"/>
                <a:ea typeface="Open Sans" panose="020B0606030504020204" pitchFamily="34" charset="0"/>
                <a:cs typeface="Open Sans" panose="020B0606030504020204" pitchFamily="34" charset="0"/>
              </a:rPr>
              <a:t>Achievers</a:t>
            </a:r>
          </a:p>
        </p:txBody>
      </p:sp>
      <p:sp>
        <p:nvSpPr>
          <p:cNvPr id="22" name="Rectangle 21"/>
          <p:cNvSpPr/>
          <p:nvPr/>
        </p:nvSpPr>
        <p:spPr>
          <a:xfrm rot="20567527">
            <a:off x="3071148" y="1714996"/>
            <a:ext cx="2815113" cy="584775"/>
          </a:xfrm>
          <a:prstGeom prst="rect">
            <a:avLst/>
          </a:prstGeom>
          <a:noFill/>
        </p:spPr>
        <p:txBody>
          <a:bodyPr wrap="square" lIns="91440" tIns="45720" rIns="91440" bIns="45720">
            <a:spAutoFit/>
          </a:bodyPr>
          <a:lstStyle/>
          <a:p>
            <a:pPr algn="ctr"/>
            <a:r>
              <a:rPr lang="en-US" sz="3200" dirty="0">
                <a:ln w="0">
                  <a:solidFill>
                    <a:schemeClr val="bg1"/>
                  </a:solidFill>
                </a:ln>
                <a:latin typeface="Open Sans" panose="020B0606030504020204" pitchFamily="34" charset="0"/>
                <a:ea typeface="Open Sans" panose="020B0606030504020204" pitchFamily="34" charset="0"/>
                <a:cs typeface="Open Sans" panose="020B0606030504020204" pitchFamily="34" charset="0"/>
              </a:rPr>
              <a:t>Diverse</a:t>
            </a:r>
          </a:p>
        </p:txBody>
      </p:sp>
      <p:sp>
        <p:nvSpPr>
          <p:cNvPr id="23" name="Rectangle 22"/>
          <p:cNvSpPr/>
          <p:nvPr/>
        </p:nvSpPr>
        <p:spPr>
          <a:xfrm rot="20670267">
            <a:off x="1428095" y="3040305"/>
            <a:ext cx="2815113" cy="461665"/>
          </a:xfrm>
          <a:prstGeom prst="rect">
            <a:avLst/>
          </a:prstGeom>
          <a:noFill/>
        </p:spPr>
        <p:txBody>
          <a:bodyPr wrap="square" lIns="91440" tIns="45720" rIns="91440" bIns="45720">
            <a:spAutoFit/>
          </a:bodyPr>
          <a:lstStyle/>
          <a:p>
            <a:pPr algn="ctr"/>
            <a:r>
              <a:rPr lang="en-US" sz="2400" dirty="0">
                <a:ln w="0">
                  <a:solidFill>
                    <a:schemeClr val="bg1"/>
                  </a:solidFill>
                </a:ln>
                <a:solidFill>
                  <a:srgbClr val="D40A0F"/>
                </a:solidFill>
                <a:latin typeface="Open Sans" panose="020B0606030504020204" pitchFamily="34" charset="0"/>
                <a:ea typeface="Open Sans" panose="020B0606030504020204" pitchFamily="34" charset="0"/>
                <a:cs typeface="Open Sans" panose="020B0606030504020204" pitchFamily="34" charset="0"/>
              </a:rPr>
              <a:t>Social Justice</a:t>
            </a:r>
          </a:p>
        </p:txBody>
      </p:sp>
      <p:sp>
        <p:nvSpPr>
          <p:cNvPr id="24" name="Rectangle 23"/>
          <p:cNvSpPr/>
          <p:nvPr/>
        </p:nvSpPr>
        <p:spPr>
          <a:xfrm rot="20565010">
            <a:off x="3280231" y="2198618"/>
            <a:ext cx="4408676" cy="523220"/>
          </a:xfrm>
          <a:prstGeom prst="rect">
            <a:avLst/>
          </a:prstGeom>
          <a:noFill/>
        </p:spPr>
        <p:txBody>
          <a:bodyPr wrap="square" lIns="91440" tIns="45720" rIns="91440" bIns="45720">
            <a:spAutoFit/>
          </a:bodyPr>
          <a:lstStyle/>
          <a:p>
            <a:pPr algn="ctr"/>
            <a:r>
              <a:rPr lang="en-US" sz="2800" dirty="0">
                <a:ln w="0">
                  <a:solidFill>
                    <a:schemeClr val="bg1"/>
                  </a:solidFill>
                </a:ln>
                <a:latin typeface="Open Sans" panose="020B0606030504020204" pitchFamily="34" charset="0"/>
                <a:ea typeface="Open Sans" panose="020B0606030504020204" pitchFamily="34" charset="0"/>
                <a:cs typeface="Open Sans" panose="020B0606030504020204" pitchFamily="34" charset="0"/>
              </a:rPr>
              <a:t>Parental Involvement</a:t>
            </a:r>
          </a:p>
        </p:txBody>
      </p:sp>
      <p:sp>
        <p:nvSpPr>
          <p:cNvPr id="25" name="Rectangle 24"/>
          <p:cNvSpPr/>
          <p:nvPr/>
        </p:nvSpPr>
        <p:spPr>
          <a:xfrm rot="20721967">
            <a:off x="1542121" y="2196252"/>
            <a:ext cx="2815113" cy="523220"/>
          </a:xfrm>
          <a:prstGeom prst="rect">
            <a:avLst/>
          </a:prstGeom>
          <a:noFill/>
        </p:spPr>
        <p:txBody>
          <a:bodyPr wrap="square" lIns="91440" tIns="45720" rIns="91440" bIns="45720">
            <a:spAutoFit/>
          </a:bodyPr>
          <a:lstStyle/>
          <a:p>
            <a:pPr algn="ctr"/>
            <a:r>
              <a:rPr lang="en-US" sz="2800" b="1" dirty="0">
                <a:ln w="0">
                  <a:solidFill>
                    <a:schemeClr val="bg1"/>
                  </a:solidFill>
                </a:ln>
                <a:solidFill>
                  <a:srgbClr val="D40A0F"/>
                </a:solidFill>
                <a:latin typeface="Open Sans" panose="020B0606030504020204" pitchFamily="34" charset="0"/>
                <a:ea typeface="Open Sans" panose="020B0606030504020204" pitchFamily="34" charset="0"/>
                <a:cs typeface="Open Sans" panose="020B0606030504020204" pitchFamily="34" charset="0"/>
              </a:rPr>
              <a:t>Confident</a:t>
            </a:r>
          </a:p>
        </p:txBody>
      </p:sp>
      <p:sp>
        <p:nvSpPr>
          <p:cNvPr id="26" name="Rectangle 25"/>
          <p:cNvSpPr/>
          <p:nvPr/>
        </p:nvSpPr>
        <p:spPr>
          <a:xfrm rot="20756311">
            <a:off x="666603" y="3313781"/>
            <a:ext cx="4714921" cy="400110"/>
          </a:xfrm>
          <a:prstGeom prst="rect">
            <a:avLst/>
          </a:prstGeom>
          <a:noFill/>
        </p:spPr>
        <p:txBody>
          <a:bodyPr wrap="square" lIns="91440" tIns="45720" rIns="91440" bIns="45720">
            <a:spAutoFit/>
          </a:bodyPr>
          <a:lstStyle/>
          <a:p>
            <a:pPr algn="ctr"/>
            <a:r>
              <a:rPr lang="en-US" sz="2000" dirty="0">
                <a:ln w="0">
                  <a:solidFill>
                    <a:schemeClr val="bg1"/>
                  </a:solidFill>
                </a:ln>
                <a:latin typeface="Open Sans" panose="020B0606030504020204" pitchFamily="34" charset="0"/>
                <a:ea typeface="Open Sans" panose="020B0606030504020204" pitchFamily="34" charset="0"/>
                <a:cs typeface="Open Sans" panose="020B0606030504020204" pitchFamily="34" charset="0"/>
              </a:rPr>
              <a:t>Environmental Awareness</a:t>
            </a:r>
          </a:p>
        </p:txBody>
      </p:sp>
      <p:sp>
        <p:nvSpPr>
          <p:cNvPr id="27" name="Rectangle 26"/>
          <p:cNvSpPr/>
          <p:nvPr/>
        </p:nvSpPr>
        <p:spPr>
          <a:xfrm rot="20565010">
            <a:off x="4272680" y="2939144"/>
            <a:ext cx="2815113" cy="523220"/>
          </a:xfrm>
          <a:prstGeom prst="rect">
            <a:avLst/>
          </a:prstGeom>
          <a:noFill/>
        </p:spPr>
        <p:txBody>
          <a:bodyPr wrap="square" lIns="91440" tIns="45720" rIns="91440" bIns="45720">
            <a:spAutoFit/>
          </a:bodyPr>
          <a:lstStyle/>
          <a:p>
            <a:pPr algn="ctr"/>
            <a:r>
              <a:rPr lang="en-US" sz="2800" dirty="0">
                <a:ln w="0">
                  <a:solidFill>
                    <a:schemeClr val="bg1"/>
                  </a:solidFill>
                </a:ln>
                <a:latin typeface="Open Sans" panose="020B0606030504020204" pitchFamily="34" charset="0"/>
                <a:ea typeface="Open Sans" panose="020B0606030504020204" pitchFamily="34" charset="0"/>
                <a:cs typeface="Open Sans" panose="020B0606030504020204" pitchFamily="34" charset="0"/>
              </a:rPr>
              <a:t>Structured Life</a:t>
            </a:r>
          </a:p>
        </p:txBody>
      </p:sp>
      <p:sp>
        <p:nvSpPr>
          <p:cNvPr id="28" name="Rectangle 27"/>
          <p:cNvSpPr/>
          <p:nvPr/>
        </p:nvSpPr>
        <p:spPr>
          <a:xfrm rot="20630933">
            <a:off x="1640246" y="3851821"/>
            <a:ext cx="3612199" cy="461665"/>
          </a:xfrm>
          <a:prstGeom prst="rect">
            <a:avLst/>
          </a:prstGeom>
          <a:noFill/>
        </p:spPr>
        <p:txBody>
          <a:bodyPr wrap="square" lIns="91440" tIns="45720" rIns="91440" bIns="45720">
            <a:spAutoFit/>
          </a:bodyPr>
          <a:lstStyle/>
          <a:p>
            <a:pPr algn="ctr"/>
            <a:r>
              <a:rPr lang="en-US" sz="2400" b="1" dirty="0">
                <a:ln w="0">
                  <a:solidFill>
                    <a:schemeClr val="bg1"/>
                  </a:solidFill>
                </a:ln>
                <a:latin typeface="Open Sans" panose="020B0606030504020204" pitchFamily="34" charset="0"/>
                <a:ea typeface="Open Sans" panose="020B0606030504020204" pitchFamily="34" charset="0"/>
                <a:cs typeface="Open Sans" panose="020B0606030504020204" pitchFamily="34" charset="0"/>
              </a:rPr>
              <a:t>Social Media</a:t>
            </a:r>
          </a:p>
        </p:txBody>
      </p:sp>
      <p:sp>
        <p:nvSpPr>
          <p:cNvPr id="29" name="Rectangle 28"/>
          <p:cNvSpPr/>
          <p:nvPr/>
        </p:nvSpPr>
        <p:spPr>
          <a:xfrm rot="20662030">
            <a:off x="1237191" y="4282728"/>
            <a:ext cx="3633465" cy="400110"/>
          </a:xfrm>
          <a:prstGeom prst="rect">
            <a:avLst/>
          </a:prstGeom>
          <a:noFill/>
        </p:spPr>
        <p:txBody>
          <a:bodyPr wrap="square" lIns="91440" tIns="45720" rIns="91440" bIns="45720">
            <a:spAutoFit/>
          </a:bodyPr>
          <a:lstStyle/>
          <a:p>
            <a:pPr algn="ctr"/>
            <a:r>
              <a:rPr lang="en-US" sz="2000" dirty="0">
                <a:ln w="0">
                  <a:solidFill>
                    <a:schemeClr val="bg1"/>
                  </a:solidFill>
                </a:ln>
                <a:solidFill>
                  <a:srgbClr val="D40A0F"/>
                </a:solidFill>
                <a:latin typeface="Open Sans" panose="020B0606030504020204" pitchFamily="34" charset="0"/>
                <a:ea typeface="Open Sans" panose="020B0606030504020204" pitchFamily="34" charset="0"/>
                <a:cs typeface="Open Sans" panose="020B0606030504020204" pitchFamily="34" charset="0"/>
              </a:rPr>
              <a:t>Diverse Family Structures</a:t>
            </a:r>
          </a:p>
        </p:txBody>
      </p:sp>
      <p:sp>
        <p:nvSpPr>
          <p:cNvPr id="30" name="Rectangle 29"/>
          <p:cNvSpPr/>
          <p:nvPr/>
        </p:nvSpPr>
        <p:spPr>
          <a:xfrm rot="20603393">
            <a:off x="3646860" y="3389374"/>
            <a:ext cx="3633465" cy="461665"/>
          </a:xfrm>
          <a:prstGeom prst="rect">
            <a:avLst/>
          </a:prstGeom>
          <a:noFill/>
        </p:spPr>
        <p:txBody>
          <a:bodyPr wrap="square" lIns="91440" tIns="45720" rIns="91440" bIns="45720">
            <a:spAutoFit/>
          </a:bodyPr>
          <a:lstStyle/>
          <a:p>
            <a:pPr algn="ctr"/>
            <a:r>
              <a:rPr lang="en-US" sz="2400" b="1" dirty="0">
                <a:ln w="0">
                  <a:solidFill>
                    <a:schemeClr val="bg1"/>
                  </a:solidFill>
                </a:ln>
                <a:solidFill>
                  <a:srgbClr val="D40A0F"/>
                </a:solidFill>
                <a:latin typeface="Open Sans" panose="020B0606030504020204" pitchFamily="34" charset="0"/>
                <a:ea typeface="Open Sans" panose="020B0606030504020204" pitchFamily="34" charset="0"/>
                <a:cs typeface="Open Sans" panose="020B0606030504020204" pitchFamily="34" charset="0"/>
              </a:rPr>
              <a:t>Multi-taskers</a:t>
            </a:r>
          </a:p>
        </p:txBody>
      </p:sp>
      <p:sp>
        <p:nvSpPr>
          <p:cNvPr id="31" name="Rectangle 30"/>
          <p:cNvSpPr/>
          <p:nvPr/>
        </p:nvSpPr>
        <p:spPr>
          <a:xfrm rot="20662030">
            <a:off x="4595973" y="1527484"/>
            <a:ext cx="2041287" cy="461665"/>
          </a:xfrm>
          <a:prstGeom prst="rect">
            <a:avLst/>
          </a:prstGeom>
          <a:noFill/>
        </p:spPr>
        <p:txBody>
          <a:bodyPr wrap="square" lIns="91440" tIns="45720" rIns="91440" bIns="45720">
            <a:spAutoFit/>
          </a:bodyPr>
          <a:lstStyle/>
          <a:p>
            <a:pPr algn="ctr"/>
            <a:r>
              <a:rPr lang="en-US" sz="2400" b="1" dirty="0">
                <a:ln w="0">
                  <a:solidFill>
                    <a:schemeClr val="bg1"/>
                  </a:solidFill>
                </a:ln>
                <a:latin typeface="Open Sans" panose="020B0606030504020204" pitchFamily="34" charset="0"/>
                <a:ea typeface="Open Sans" panose="020B0606030504020204" pitchFamily="34" charset="0"/>
                <a:cs typeface="Open Sans" panose="020B0606030504020204" pitchFamily="34" charset="0"/>
              </a:rPr>
              <a:t>Loyal</a:t>
            </a:r>
            <a:endParaRPr lang="en-US" sz="2000" b="1" dirty="0">
              <a:ln w="0">
                <a:solidFill>
                  <a:schemeClr val="bg1"/>
                </a:solidFill>
              </a:ln>
              <a:latin typeface="Open Sans" panose="020B0606030504020204" pitchFamily="34" charset="0"/>
              <a:ea typeface="Open Sans" panose="020B0606030504020204" pitchFamily="34" charset="0"/>
              <a:cs typeface="Open Sans" panose="020B0606030504020204" pitchFamily="34" charset="0"/>
            </a:endParaRPr>
          </a:p>
        </p:txBody>
      </p:sp>
      <p:sp>
        <p:nvSpPr>
          <p:cNvPr id="32" name="Rectangle 31"/>
          <p:cNvSpPr/>
          <p:nvPr/>
        </p:nvSpPr>
        <p:spPr>
          <a:xfrm rot="20662030">
            <a:off x="4157977" y="3705317"/>
            <a:ext cx="2653184" cy="461665"/>
          </a:xfrm>
          <a:prstGeom prst="rect">
            <a:avLst/>
          </a:prstGeom>
          <a:noFill/>
        </p:spPr>
        <p:txBody>
          <a:bodyPr wrap="square" lIns="91440" tIns="45720" rIns="91440" bIns="45720">
            <a:spAutoFit/>
          </a:bodyPr>
          <a:lstStyle/>
          <a:p>
            <a:pPr algn="ctr"/>
            <a:r>
              <a:rPr lang="en-US" sz="2400" dirty="0">
                <a:ln w="0">
                  <a:solidFill>
                    <a:schemeClr val="bg1"/>
                  </a:solidFill>
                </a:ln>
                <a:latin typeface="Open Sans" panose="020B0606030504020204" pitchFamily="34" charset="0"/>
                <a:ea typeface="Open Sans" panose="020B0606030504020204" pitchFamily="34" charset="0"/>
                <a:cs typeface="Open Sans" panose="020B0606030504020204" pitchFamily="34" charset="0"/>
              </a:rPr>
              <a:t>Open-Minded</a:t>
            </a:r>
            <a:endParaRPr lang="en-US" sz="2000" dirty="0">
              <a:ln w="0">
                <a:solidFill>
                  <a:schemeClr val="bg1"/>
                </a:solidFill>
              </a:ln>
              <a:latin typeface="Open Sans" panose="020B0606030504020204" pitchFamily="34" charset="0"/>
              <a:ea typeface="Open Sans" panose="020B0606030504020204" pitchFamily="34" charset="0"/>
              <a:cs typeface="Open Sans" panose="020B0606030504020204" pitchFamily="34" charset="0"/>
            </a:endParaRPr>
          </a:p>
        </p:txBody>
      </p:sp>
      <p:sp>
        <p:nvSpPr>
          <p:cNvPr id="33" name="Rectangle 32"/>
          <p:cNvSpPr/>
          <p:nvPr/>
        </p:nvSpPr>
        <p:spPr>
          <a:xfrm rot="20662030">
            <a:off x="3075517" y="1140666"/>
            <a:ext cx="2653184" cy="369332"/>
          </a:xfrm>
          <a:prstGeom prst="rect">
            <a:avLst/>
          </a:prstGeom>
          <a:noFill/>
        </p:spPr>
        <p:txBody>
          <a:bodyPr wrap="square" lIns="91440" tIns="45720" rIns="91440" bIns="45720">
            <a:spAutoFit/>
          </a:bodyPr>
          <a:lstStyle/>
          <a:p>
            <a:pPr algn="ctr"/>
            <a:r>
              <a:rPr lang="en-US" dirty="0">
                <a:ln w="0">
                  <a:solidFill>
                    <a:schemeClr val="bg1"/>
                  </a:solidFill>
                </a:ln>
                <a:solidFill>
                  <a:srgbClr val="D40A0F"/>
                </a:solidFill>
                <a:latin typeface="Open Sans" panose="020B0606030504020204" pitchFamily="34" charset="0"/>
                <a:ea typeface="Open Sans" panose="020B0606030504020204" pitchFamily="34" charset="0"/>
                <a:cs typeface="Open Sans" panose="020B0606030504020204" pitchFamily="34" charset="0"/>
              </a:rPr>
              <a:t>Entrepreneurial</a:t>
            </a:r>
            <a:endParaRPr lang="en-US" sz="2000" dirty="0">
              <a:ln w="0">
                <a:solidFill>
                  <a:schemeClr val="bg1"/>
                </a:solidFill>
              </a:ln>
              <a:solidFill>
                <a:srgbClr val="D40A0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16626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76625" y="224613"/>
            <a:ext cx="8244968" cy="855473"/>
          </a:xfrm>
          <a:prstGeom prst="rect">
            <a:avLst/>
          </a:prstGeom>
        </p:spPr>
        <p:txBody>
          <a:bodyPr>
            <a:noAutofit/>
          </a:bodyPr>
          <a:lstStyle>
            <a:lvl1pPr algn="l" defTabSz="457200" rtl="0" eaLnBrk="1" latinLnBrk="0" hangingPunct="1">
              <a:spcBef>
                <a:spcPct val="0"/>
              </a:spcBef>
              <a:buNone/>
              <a:defRPr sz="4400" kern="1200">
                <a:solidFill>
                  <a:schemeClr val="tx1"/>
                </a:solidFill>
                <a:latin typeface="+mj-lt"/>
                <a:ea typeface="+mj-ea"/>
                <a:cs typeface="+mj-cs"/>
              </a:defRPr>
            </a:lvl1pPr>
          </a:lstStyle>
          <a:p>
            <a:r>
              <a:rPr lang="en-US" sz="4000" dirty="0">
                <a:latin typeface="Open Sans ExtraBold" panose="020B0906030804020204" pitchFamily="34" charset="0"/>
                <a:ea typeface="Open Sans ExtraBold" panose="020B0906030804020204" pitchFamily="34" charset="0"/>
                <a:cs typeface="Open Sans ExtraBold" panose="020B0906030804020204" pitchFamily="34" charset="0"/>
              </a:rPr>
              <a:t>College is Complex</a:t>
            </a:r>
          </a:p>
        </p:txBody>
      </p:sp>
      <p:sp>
        <p:nvSpPr>
          <p:cNvPr id="64" name="Rectangle 63"/>
          <p:cNvSpPr/>
          <p:nvPr/>
        </p:nvSpPr>
        <p:spPr>
          <a:xfrm rot="20567527">
            <a:off x="-503460" y="2189791"/>
            <a:ext cx="5639493" cy="369332"/>
          </a:xfrm>
          <a:prstGeom prst="rect">
            <a:avLst/>
          </a:prstGeom>
          <a:noFill/>
        </p:spPr>
        <p:txBody>
          <a:bodyPr wrap="square" lIns="91440" tIns="45720" rIns="91440" bIns="45720">
            <a:spAutoFit/>
          </a:bodyPr>
          <a:lstStyle/>
          <a:p>
            <a:pPr algn="ctr"/>
            <a:r>
              <a:rPr lang="en-US" b="1" dirty="0">
                <a:ln w="0">
                  <a:solidFill>
                    <a:schemeClr val="bg1"/>
                  </a:solidFill>
                </a:ln>
                <a:latin typeface="Open Sans" panose="020B0606030504020204" pitchFamily="34" charset="0"/>
                <a:ea typeface="Open Sans" panose="020B0606030504020204" pitchFamily="34" charset="0"/>
                <a:cs typeface="Open Sans" panose="020B0606030504020204" pitchFamily="34" charset="0"/>
              </a:rPr>
              <a:t>Adjusting to College Classes</a:t>
            </a:r>
          </a:p>
        </p:txBody>
      </p:sp>
      <p:sp>
        <p:nvSpPr>
          <p:cNvPr id="65" name="Rectangle 64"/>
          <p:cNvSpPr/>
          <p:nvPr/>
        </p:nvSpPr>
        <p:spPr>
          <a:xfrm rot="20603393">
            <a:off x="3699364" y="2363537"/>
            <a:ext cx="4329905" cy="369332"/>
          </a:xfrm>
          <a:prstGeom prst="rect">
            <a:avLst/>
          </a:prstGeom>
          <a:noFill/>
        </p:spPr>
        <p:txBody>
          <a:bodyPr wrap="square" lIns="91440" tIns="45720" rIns="91440" bIns="45720">
            <a:spAutoFit/>
          </a:bodyPr>
          <a:lstStyle/>
          <a:p>
            <a:pPr algn="ctr"/>
            <a:r>
              <a:rPr lang="en-US" b="1" dirty="0">
                <a:ln w="0">
                  <a:solidFill>
                    <a:schemeClr val="bg1"/>
                  </a:solidFill>
                </a:ln>
                <a:solidFill>
                  <a:srgbClr val="D40A0F"/>
                </a:solidFill>
                <a:latin typeface="Open Sans" panose="020B0606030504020204" pitchFamily="34" charset="0"/>
                <a:ea typeface="Open Sans" panose="020B0606030504020204" pitchFamily="34" charset="0"/>
                <a:cs typeface="Open Sans" panose="020B0606030504020204" pitchFamily="34" charset="0"/>
              </a:rPr>
              <a:t>Financial Impact at Home</a:t>
            </a:r>
          </a:p>
        </p:txBody>
      </p:sp>
      <p:sp>
        <p:nvSpPr>
          <p:cNvPr id="68" name="Rectangle 67"/>
          <p:cNvSpPr/>
          <p:nvPr/>
        </p:nvSpPr>
        <p:spPr>
          <a:xfrm rot="20551270">
            <a:off x="4289606" y="1178066"/>
            <a:ext cx="3480887" cy="646331"/>
          </a:xfrm>
          <a:prstGeom prst="rect">
            <a:avLst/>
          </a:prstGeom>
          <a:noFill/>
        </p:spPr>
        <p:txBody>
          <a:bodyPr wrap="square" lIns="91440" tIns="45720" rIns="91440" bIns="45720">
            <a:spAutoFit/>
          </a:bodyPr>
          <a:lstStyle/>
          <a:p>
            <a:pPr algn="ctr"/>
            <a:r>
              <a:rPr lang="en-US" sz="3600" b="1" dirty="0">
                <a:ln w="0">
                  <a:solidFill>
                    <a:schemeClr val="bg1"/>
                  </a:solidFill>
                </a:ln>
                <a:solidFill>
                  <a:srgbClr val="D40A0F"/>
                </a:solidFill>
                <a:latin typeface="Open Sans" panose="020B0606030504020204" pitchFamily="34" charset="0"/>
                <a:ea typeface="Open Sans" panose="020B0606030504020204" pitchFamily="34" charset="0"/>
                <a:cs typeface="Open Sans" panose="020B0606030504020204" pitchFamily="34" charset="0"/>
              </a:rPr>
              <a:t>Financial Aid</a:t>
            </a:r>
          </a:p>
        </p:txBody>
      </p:sp>
      <p:sp>
        <p:nvSpPr>
          <p:cNvPr id="69" name="Rectangle 68"/>
          <p:cNvSpPr/>
          <p:nvPr/>
        </p:nvSpPr>
        <p:spPr>
          <a:xfrm rot="20705622">
            <a:off x="-111110" y="3008440"/>
            <a:ext cx="3612199" cy="523220"/>
          </a:xfrm>
          <a:prstGeom prst="rect">
            <a:avLst/>
          </a:prstGeom>
          <a:noFill/>
        </p:spPr>
        <p:txBody>
          <a:bodyPr wrap="square" lIns="91440" tIns="45720" rIns="91440" bIns="45720">
            <a:spAutoFit/>
          </a:bodyPr>
          <a:lstStyle/>
          <a:p>
            <a:pPr algn="ctr"/>
            <a:r>
              <a:rPr lang="en-US" sz="2800" b="1" dirty="0">
                <a:ln w="0">
                  <a:solidFill>
                    <a:schemeClr val="bg1"/>
                  </a:solidFill>
                </a:ln>
                <a:solidFill>
                  <a:srgbClr val="D40A0F"/>
                </a:solidFill>
                <a:latin typeface="Open Sans" panose="020B0606030504020204" pitchFamily="34" charset="0"/>
                <a:ea typeface="Open Sans" panose="020B0606030504020204" pitchFamily="34" charset="0"/>
                <a:cs typeface="Open Sans" panose="020B0606030504020204" pitchFamily="34" charset="0"/>
              </a:rPr>
              <a:t>Alcohol &amp; Drugs</a:t>
            </a:r>
          </a:p>
        </p:txBody>
      </p:sp>
      <p:sp>
        <p:nvSpPr>
          <p:cNvPr id="70" name="Rectangle 69"/>
          <p:cNvSpPr/>
          <p:nvPr/>
        </p:nvSpPr>
        <p:spPr>
          <a:xfrm rot="20632900">
            <a:off x="2652459" y="2364052"/>
            <a:ext cx="2815113" cy="369332"/>
          </a:xfrm>
          <a:prstGeom prst="rect">
            <a:avLst/>
          </a:prstGeom>
          <a:noFill/>
        </p:spPr>
        <p:txBody>
          <a:bodyPr wrap="square" lIns="91440" tIns="45720" rIns="91440" bIns="45720">
            <a:spAutoFit/>
          </a:bodyPr>
          <a:lstStyle/>
          <a:p>
            <a:pPr algn="ctr"/>
            <a:r>
              <a:rPr lang="en-US" b="1" dirty="0">
                <a:ln w="0">
                  <a:solidFill>
                    <a:schemeClr val="bg1"/>
                  </a:solidFill>
                </a:ln>
                <a:solidFill>
                  <a:srgbClr val="D40A0F"/>
                </a:solidFill>
                <a:latin typeface="Open Sans" panose="020B0606030504020204" pitchFamily="34" charset="0"/>
                <a:ea typeface="Open Sans" panose="020B0606030504020204" pitchFamily="34" charset="0"/>
                <a:cs typeface="Open Sans" panose="020B0606030504020204" pitchFamily="34" charset="0"/>
              </a:rPr>
              <a:t>Managing Health</a:t>
            </a:r>
            <a:endParaRPr lang="en-US" sz="1600" b="1" dirty="0">
              <a:ln w="0">
                <a:solidFill>
                  <a:schemeClr val="bg1"/>
                </a:solidFill>
              </a:ln>
              <a:solidFill>
                <a:srgbClr val="D40A0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1" name="Rectangle 70"/>
          <p:cNvSpPr/>
          <p:nvPr/>
        </p:nvSpPr>
        <p:spPr>
          <a:xfrm rot="20616640">
            <a:off x="3558331" y="1129642"/>
            <a:ext cx="3615213" cy="523220"/>
          </a:xfrm>
          <a:prstGeom prst="rect">
            <a:avLst/>
          </a:prstGeom>
          <a:noFill/>
        </p:spPr>
        <p:txBody>
          <a:bodyPr wrap="square" lIns="91440" tIns="45720" rIns="91440" bIns="45720">
            <a:spAutoFit/>
          </a:bodyPr>
          <a:lstStyle/>
          <a:p>
            <a:pPr algn="ctr"/>
            <a:r>
              <a:rPr lang="en-US" sz="2800" dirty="0">
                <a:ln w="0">
                  <a:solidFill>
                    <a:schemeClr val="bg1"/>
                  </a:solidFill>
                </a:ln>
                <a:latin typeface="Open Sans" panose="020B0606030504020204" pitchFamily="34" charset="0"/>
                <a:ea typeface="Open Sans" panose="020B0606030504020204" pitchFamily="34" charset="0"/>
                <a:cs typeface="Open Sans" panose="020B0606030504020204" pitchFamily="34" charset="0"/>
              </a:rPr>
              <a:t>Time Management</a:t>
            </a:r>
          </a:p>
        </p:txBody>
      </p:sp>
      <p:sp>
        <p:nvSpPr>
          <p:cNvPr id="72" name="Rectangle 71"/>
          <p:cNvSpPr/>
          <p:nvPr/>
        </p:nvSpPr>
        <p:spPr>
          <a:xfrm rot="20688207">
            <a:off x="-7288" y="1395371"/>
            <a:ext cx="5546295" cy="523220"/>
          </a:xfrm>
          <a:prstGeom prst="rect">
            <a:avLst/>
          </a:prstGeom>
          <a:noFill/>
        </p:spPr>
        <p:txBody>
          <a:bodyPr wrap="square" lIns="91440" tIns="45720" rIns="91440" bIns="45720">
            <a:spAutoFit/>
          </a:bodyPr>
          <a:lstStyle/>
          <a:p>
            <a:pPr algn="ctr"/>
            <a:r>
              <a:rPr lang="en-US" sz="2800" b="1" dirty="0">
                <a:ln w="0">
                  <a:solidFill>
                    <a:schemeClr val="bg1"/>
                  </a:solidFill>
                </a:ln>
                <a:latin typeface="Open Sans" panose="020B0606030504020204" pitchFamily="34" charset="0"/>
                <a:ea typeface="Open Sans" panose="020B0606030504020204" pitchFamily="34" charset="0"/>
                <a:cs typeface="Open Sans" panose="020B0606030504020204" pitchFamily="34" charset="0"/>
              </a:rPr>
              <a:t>Finding the Right Major</a:t>
            </a:r>
          </a:p>
        </p:txBody>
      </p:sp>
      <p:sp>
        <p:nvSpPr>
          <p:cNvPr id="73" name="Rectangle 72"/>
          <p:cNvSpPr/>
          <p:nvPr/>
        </p:nvSpPr>
        <p:spPr>
          <a:xfrm rot="20565010">
            <a:off x="4506649" y="2910853"/>
            <a:ext cx="2809740" cy="461665"/>
          </a:xfrm>
          <a:prstGeom prst="rect">
            <a:avLst/>
          </a:prstGeom>
          <a:noFill/>
        </p:spPr>
        <p:txBody>
          <a:bodyPr wrap="square" lIns="91440" tIns="45720" rIns="91440" bIns="45720">
            <a:spAutoFit/>
          </a:bodyPr>
          <a:lstStyle/>
          <a:p>
            <a:pPr algn="ctr"/>
            <a:r>
              <a:rPr lang="en-US" sz="2400" b="1" dirty="0">
                <a:ln w="0">
                  <a:solidFill>
                    <a:schemeClr val="bg1"/>
                  </a:solidFill>
                </a:ln>
                <a:solidFill>
                  <a:srgbClr val="D40A0F"/>
                </a:solidFill>
                <a:latin typeface="Open Sans" panose="020B0606030504020204" pitchFamily="34" charset="0"/>
                <a:ea typeface="Open Sans" panose="020B0606030504020204" pitchFamily="34" charset="0"/>
                <a:cs typeface="Open Sans" panose="020B0606030504020204" pitchFamily="34" charset="0"/>
              </a:rPr>
              <a:t>Tuition and Fees</a:t>
            </a:r>
          </a:p>
        </p:txBody>
      </p:sp>
      <p:sp>
        <p:nvSpPr>
          <p:cNvPr id="74" name="Rectangle 73"/>
          <p:cNvSpPr/>
          <p:nvPr/>
        </p:nvSpPr>
        <p:spPr>
          <a:xfrm rot="20615073">
            <a:off x="4885032" y="3121901"/>
            <a:ext cx="2815113" cy="461665"/>
          </a:xfrm>
          <a:prstGeom prst="rect">
            <a:avLst/>
          </a:prstGeom>
          <a:noFill/>
        </p:spPr>
        <p:txBody>
          <a:bodyPr wrap="square" lIns="91440" tIns="45720" rIns="91440" bIns="45720">
            <a:spAutoFit/>
          </a:bodyPr>
          <a:lstStyle/>
          <a:p>
            <a:pPr algn="ctr"/>
            <a:r>
              <a:rPr lang="en-US" sz="2400" b="1" dirty="0">
                <a:ln w="0">
                  <a:solidFill>
                    <a:schemeClr val="bg1"/>
                  </a:solidFill>
                </a:ln>
                <a:latin typeface="Open Sans" panose="020B0606030504020204" pitchFamily="34" charset="0"/>
                <a:ea typeface="Open Sans" panose="020B0606030504020204" pitchFamily="34" charset="0"/>
                <a:cs typeface="Open Sans" panose="020B0606030504020204" pitchFamily="34" charset="0"/>
              </a:rPr>
              <a:t>Finding Friends</a:t>
            </a:r>
          </a:p>
        </p:txBody>
      </p:sp>
      <p:sp>
        <p:nvSpPr>
          <p:cNvPr id="75" name="Rectangle 74"/>
          <p:cNvSpPr/>
          <p:nvPr/>
        </p:nvSpPr>
        <p:spPr>
          <a:xfrm rot="20565010">
            <a:off x="3890700" y="1991441"/>
            <a:ext cx="4102264" cy="461665"/>
          </a:xfrm>
          <a:prstGeom prst="rect">
            <a:avLst/>
          </a:prstGeom>
          <a:noFill/>
        </p:spPr>
        <p:txBody>
          <a:bodyPr wrap="square" lIns="91440" tIns="45720" rIns="91440" bIns="45720">
            <a:spAutoFit/>
          </a:bodyPr>
          <a:lstStyle/>
          <a:p>
            <a:pPr algn="ctr"/>
            <a:r>
              <a:rPr lang="en-US" sz="2400" dirty="0">
                <a:ln w="0">
                  <a:solidFill>
                    <a:schemeClr val="bg1"/>
                  </a:solidFill>
                </a:ln>
                <a:latin typeface="Open Sans" panose="020B0606030504020204" pitchFamily="34" charset="0"/>
                <a:ea typeface="Open Sans" panose="020B0606030504020204" pitchFamily="34" charset="0"/>
                <a:cs typeface="Open Sans" panose="020B0606030504020204" pitchFamily="34" charset="0"/>
              </a:rPr>
              <a:t>Parental Involvement</a:t>
            </a:r>
          </a:p>
        </p:txBody>
      </p:sp>
      <p:sp>
        <p:nvSpPr>
          <p:cNvPr id="76" name="Rectangle 75"/>
          <p:cNvSpPr/>
          <p:nvPr/>
        </p:nvSpPr>
        <p:spPr>
          <a:xfrm rot="20721967">
            <a:off x="-54425" y="1228920"/>
            <a:ext cx="4185664" cy="461665"/>
          </a:xfrm>
          <a:prstGeom prst="rect">
            <a:avLst/>
          </a:prstGeom>
          <a:noFill/>
        </p:spPr>
        <p:txBody>
          <a:bodyPr wrap="square" lIns="91440" tIns="45720" rIns="91440" bIns="45720">
            <a:spAutoFit/>
          </a:bodyPr>
          <a:lstStyle/>
          <a:p>
            <a:pPr algn="ctr"/>
            <a:r>
              <a:rPr lang="en-US" sz="2400" b="1" dirty="0">
                <a:ln w="0">
                  <a:solidFill>
                    <a:schemeClr val="bg1"/>
                  </a:solidFill>
                </a:ln>
                <a:solidFill>
                  <a:srgbClr val="D40A0F"/>
                </a:solidFill>
                <a:latin typeface="Open Sans" panose="020B0606030504020204" pitchFamily="34" charset="0"/>
                <a:ea typeface="Open Sans" panose="020B0606030504020204" pitchFamily="34" charset="0"/>
                <a:cs typeface="Open Sans" panose="020B0606030504020204" pitchFamily="34" charset="0"/>
              </a:rPr>
              <a:t>Pressure to Succeed</a:t>
            </a:r>
          </a:p>
        </p:txBody>
      </p:sp>
      <p:sp>
        <p:nvSpPr>
          <p:cNvPr id="77" name="Rectangle 76"/>
          <p:cNvSpPr/>
          <p:nvPr/>
        </p:nvSpPr>
        <p:spPr>
          <a:xfrm rot="20756311">
            <a:off x="3504156" y="1762024"/>
            <a:ext cx="4714921" cy="369332"/>
          </a:xfrm>
          <a:prstGeom prst="rect">
            <a:avLst/>
          </a:prstGeom>
          <a:noFill/>
        </p:spPr>
        <p:txBody>
          <a:bodyPr wrap="square" lIns="91440" tIns="45720" rIns="91440" bIns="45720">
            <a:spAutoFit/>
          </a:bodyPr>
          <a:lstStyle/>
          <a:p>
            <a:pPr algn="ctr"/>
            <a:r>
              <a:rPr lang="en-US" b="1" dirty="0">
                <a:ln w="0">
                  <a:solidFill>
                    <a:schemeClr val="bg1"/>
                  </a:solidFill>
                </a:ln>
                <a:latin typeface="Open Sans" panose="020B0606030504020204" pitchFamily="34" charset="0"/>
                <a:ea typeface="Open Sans" panose="020B0606030504020204" pitchFamily="34" charset="0"/>
                <a:cs typeface="Open Sans" panose="020B0606030504020204" pitchFamily="34" charset="0"/>
              </a:rPr>
              <a:t>Peer Pressure</a:t>
            </a:r>
          </a:p>
        </p:txBody>
      </p:sp>
      <p:sp>
        <p:nvSpPr>
          <p:cNvPr id="78" name="Rectangle 77"/>
          <p:cNvSpPr/>
          <p:nvPr/>
        </p:nvSpPr>
        <p:spPr>
          <a:xfrm rot="20629215">
            <a:off x="4929603" y="2480808"/>
            <a:ext cx="2815113" cy="461665"/>
          </a:xfrm>
          <a:prstGeom prst="rect">
            <a:avLst/>
          </a:prstGeom>
          <a:noFill/>
        </p:spPr>
        <p:txBody>
          <a:bodyPr wrap="square" lIns="91440" tIns="45720" rIns="91440" bIns="45720">
            <a:spAutoFit/>
          </a:bodyPr>
          <a:lstStyle/>
          <a:p>
            <a:pPr algn="ctr"/>
            <a:r>
              <a:rPr lang="en-US" sz="2400" dirty="0">
                <a:ln w="0">
                  <a:solidFill>
                    <a:schemeClr val="bg1"/>
                  </a:solidFill>
                </a:ln>
                <a:latin typeface="Open Sans" panose="020B0606030504020204" pitchFamily="34" charset="0"/>
                <a:ea typeface="Open Sans" panose="020B0606030504020204" pitchFamily="34" charset="0"/>
                <a:cs typeface="Open Sans" panose="020B0606030504020204" pitchFamily="34" charset="0"/>
              </a:rPr>
              <a:t>Homesickness</a:t>
            </a:r>
            <a:endParaRPr lang="en-US" sz="2800" dirty="0">
              <a:ln w="0">
                <a:solidFill>
                  <a:schemeClr val="bg1"/>
                </a:solidFill>
              </a:ln>
              <a:latin typeface="Open Sans" panose="020B0606030504020204" pitchFamily="34" charset="0"/>
              <a:ea typeface="Open Sans" panose="020B0606030504020204" pitchFamily="34" charset="0"/>
              <a:cs typeface="Open Sans" panose="020B0606030504020204" pitchFamily="34" charset="0"/>
            </a:endParaRPr>
          </a:p>
        </p:txBody>
      </p:sp>
      <p:sp>
        <p:nvSpPr>
          <p:cNvPr id="79" name="Rectangle 78"/>
          <p:cNvSpPr/>
          <p:nvPr/>
        </p:nvSpPr>
        <p:spPr>
          <a:xfrm rot="20630933">
            <a:off x="-782692" y="2874779"/>
            <a:ext cx="3612199" cy="400110"/>
          </a:xfrm>
          <a:prstGeom prst="rect">
            <a:avLst/>
          </a:prstGeom>
          <a:noFill/>
        </p:spPr>
        <p:txBody>
          <a:bodyPr wrap="square" lIns="91440" tIns="45720" rIns="91440" bIns="45720">
            <a:spAutoFit/>
          </a:bodyPr>
          <a:lstStyle/>
          <a:p>
            <a:pPr algn="ctr"/>
            <a:r>
              <a:rPr lang="en-US" sz="2000" dirty="0">
                <a:ln w="0">
                  <a:solidFill>
                    <a:schemeClr val="bg1"/>
                  </a:solidFill>
                </a:ln>
                <a:latin typeface="Open Sans" panose="020B0606030504020204" pitchFamily="34" charset="0"/>
                <a:ea typeface="Open Sans" panose="020B0606030504020204" pitchFamily="34" charset="0"/>
                <a:cs typeface="Open Sans" panose="020B0606030504020204" pitchFamily="34" charset="0"/>
              </a:rPr>
              <a:t>Social Media</a:t>
            </a:r>
          </a:p>
        </p:txBody>
      </p:sp>
      <p:sp>
        <p:nvSpPr>
          <p:cNvPr id="80" name="Rectangle 79"/>
          <p:cNvSpPr/>
          <p:nvPr/>
        </p:nvSpPr>
        <p:spPr>
          <a:xfrm rot="20662030">
            <a:off x="2030670" y="2717453"/>
            <a:ext cx="3633465" cy="523220"/>
          </a:xfrm>
          <a:prstGeom prst="rect">
            <a:avLst/>
          </a:prstGeom>
          <a:noFill/>
        </p:spPr>
        <p:txBody>
          <a:bodyPr wrap="square" lIns="91440" tIns="45720" rIns="91440" bIns="45720">
            <a:spAutoFit/>
          </a:bodyPr>
          <a:lstStyle/>
          <a:p>
            <a:pPr algn="ctr"/>
            <a:r>
              <a:rPr lang="en-US" sz="2800" b="1" dirty="0">
                <a:ln w="0">
                  <a:solidFill>
                    <a:schemeClr val="bg1"/>
                  </a:solidFill>
                </a:ln>
                <a:latin typeface="Open Sans" panose="020B0606030504020204" pitchFamily="34" charset="0"/>
                <a:ea typeface="Open Sans" panose="020B0606030504020204" pitchFamily="34" charset="0"/>
                <a:cs typeface="Open Sans" panose="020B0606030504020204" pitchFamily="34" charset="0"/>
              </a:rPr>
              <a:t>FERPA</a:t>
            </a:r>
          </a:p>
        </p:txBody>
      </p:sp>
      <p:sp>
        <p:nvSpPr>
          <p:cNvPr id="81" name="Rectangle 80"/>
          <p:cNvSpPr/>
          <p:nvPr/>
        </p:nvSpPr>
        <p:spPr>
          <a:xfrm rot="20662030">
            <a:off x="1450494" y="2431679"/>
            <a:ext cx="2041287" cy="461665"/>
          </a:xfrm>
          <a:prstGeom prst="rect">
            <a:avLst/>
          </a:prstGeom>
          <a:noFill/>
        </p:spPr>
        <p:txBody>
          <a:bodyPr wrap="square" lIns="91440" tIns="45720" rIns="91440" bIns="45720">
            <a:spAutoFit/>
          </a:bodyPr>
          <a:lstStyle/>
          <a:p>
            <a:pPr algn="ctr"/>
            <a:r>
              <a:rPr lang="en-US" sz="2000" b="1" dirty="0">
                <a:ln w="0">
                  <a:solidFill>
                    <a:schemeClr val="bg1"/>
                  </a:solidFill>
                </a:ln>
                <a:solidFill>
                  <a:srgbClr val="D40A0F"/>
                </a:solidFill>
                <a:latin typeface="Open Sans" panose="020B0606030504020204" pitchFamily="34" charset="0"/>
                <a:ea typeface="Open Sans" panose="020B0606030504020204" pitchFamily="34" charset="0"/>
                <a:cs typeface="Open Sans" panose="020B0606030504020204" pitchFamily="34" charset="0"/>
              </a:rPr>
              <a:t>Working</a:t>
            </a:r>
            <a:r>
              <a:rPr lang="en-US" sz="2400" b="1" dirty="0">
                <a:ln w="0">
                  <a:solidFill>
                    <a:schemeClr val="bg1"/>
                  </a:solidFill>
                </a:ln>
                <a:solidFill>
                  <a:srgbClr val="D40A0F"/>
                </a:solidFill>
                <a:latin typeface="Open Sans" panose="020B0606030504020204" pitchFamily="34" charset="0"/>
                <a:ea typeface="Open Sans" panose="020B0606030504020204" pitchFamily="34" charset="0"/>
                <a:cs typeface="Open Sans" panose="020B0606030504020204" pitchFamily="34" charset="0"/>
              </a:rPr>
              <a:t>?</a:t>
            </a:r>
            <a:endParaRPr lang="en-US" sz="2000" b="1" dirty="0">
              <a:ln w="0">
                <a:solidFill>
                  <a:schemeClr val="bg1"/>
                </a:solidFill>
              </a:ln>
              <a:solidFill>
                <a:srgbClr val="D40A0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2" name="Rectangle 81"/>
          <p:cNvSpPr/>
          <p:nvPr/>
        </p:nvSpPr>
        <p:spPr>
          <a:xfrm rot="20662030">
            <a:off x="-29704" y="3394892"/>
            <a:ext cx="3907177" cy="400110"/>
          </a:xfrm>
          <a:prstGeom prst="rect">
            <a:avLst/>
          </a:prstGeom>
          <a:noFill/>
        </p:spPr>
        <p:txBody>
          <a:bodyPr wrap="square" lIns="91440" tIns="45720" rIns="91440" bIns="45720">
            <a:spAutoFit/>
          </a:bodyPr>
          <a:lstStyle/>
          <a:p>
            <a:pPr algn="ctr"/>
            <a:r>
              <a:rPr lang="en-US" sz="2000" dirty="0">
                <a:ln w="0">
                  <a:solidFill>
                    <a:schemeClr val="bg1"/>
                  </a:solidFill>
                </a:ln>
                <a:latin typeface="Open Sans" panose="020B0606030504020204" pitchFamily="34" charset="0"/>
                <a:ea typeface="Open Sans" panose="020B0606030504020204" pitchFamily="34" charset="0"/>
                <a:cs typeface="Open Sans" panose="020B0606030504020204" pitchFamily="34" charset="0"/>
              </a:rPr>
              <a:t>Expected to be an Adult</a:t>
            </a:r>
            <a:endParaRPr lang="en-US" dirty="0">
              <a:ln w="0">
                <a:solidFill>
                  <a:schemeClr val="bg1"/>
                </a:solidFill>
              </a:ln>
              <a:latin typeface="Open Sans" panose="020B0606030504020204" pitchFamily="34" charset="0"/>
              <a:ea typeface="Open Sans" panose="020B0606030504020204" pitchFamily="34" charset="0"/>
              <a:cs typeface="Open Sans" panose="020B0606030504020204" pitchFamily="34" charset="0"/>
            </a:endParaRPr>
          </a:p>
        </p:txBody>
      </p:sp>
      <p:sp>
        <p:nvSpPr>
          <p:cNvPr id="83" name="Rectangle 82"/>
          <p:cNvSpPr/>
          <p:nvPr/>
        </p:nvSpPr>
        <p:spPr>
          <a:xfrm rot="20662030">
            <a:off x="138387" y="2006732"/>
            <a:ext cx="3850040" cy="338554"/>
          </a:xfrm>
          <a:prstGeom prst="rect">
            <a:avLst/>
          </a:prstGeom>
          <a:noFill/>
        </p:spPr>
        <p:txBody>
          <a:bodyPr wrap="square" lIns="91440" tIns="45720" rIns="91440" bIns="45720">
            <a:spAutoFit/>
          </a:bodyPr>
          <a:lstStyle/>
          <a:p>
            <a:pPr algn="ctr"/>
            <a:r>
              <a:rPr lang="en-US" sz="1600" dirty="0">
                <a:ln w="0">
                  <a:solidFill>
                    <a:schemeClr val="bg1"/>
                  </a:solidFill>
                </a:ln>
                <a:solidFill>
                  <a:srgbClr val="D40A0F"/>
                </a:solidFill>
                <a:latin typeface="Open Sans" panose="020B0606030504020204" pitchFamily="34" charset="0"/>
                <a:ea typeface="Open Sans" panose="020B0606030504020204" pitchFamily="34" charset="0"/>
                <a:cs typeface="Open Sans" panose="020B0606030504020204" pitchFamily="34" charset="0"/>
              </a:rPr>
              <a:t>Arranging Testing Accommodations</a:t>
            </a:r>
            <a:endParaRPr lang="en-US" dirty="0">
              <a:ln w="0">
                <a:solidFill>
                  <a:schemeClr val="bg1"/>
                </a:solidFill>
              </a:ln>
              <a:solidFill>
                <a:srgbClr val="D40A0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4" name="Rectangle 83"/>
          <p:cNvSpPr/>
          <p:nvPr/>
        </p:nvSpPr>
        <p:spPr>
          <a:xfrm rot="20565010">
            <a:off x="-233175" y="3867914"/>
            <a:ext cx="3251424" cy="461665"/>
          </a:xfrm>
          <a:prstGeom prst="rect">
            <a:avLst/>
          </a:prstGeom>
          <a:noFill/>
        </p:spPr>
        <p:txBody>
          <a:bodyPr wrap="square" lIns="91440" tIns="45720" rIns="91440" bIns="45720">
            <a:spAutoFit/>
          </a:bodyPr>
          <a:lstStyle/>
          <a:p>
            <a:pPr algn="ctr"/>
            <a:r>
              <a:rPr lang="en-US" sz="2400" dirty="0">
                <a:ln w="0">
                  <a:solidFill>
                    <a:schemeClr val="bg1"/>
                  </a:solidFill>
                </a:ln>
                <a:solidFill>
                  <a:srgbClr val="D40A0F"/>
                </a:solidFill>
                <a:latin typeface="Open Sans" panose="020B0606030504020204" pitchFamily="34" charset="0"/>
                <a:ea typeface="Open Sans" panose="020B0606030504020204" pitchFamily="34" charset="0"/>
                <a:cs typeface="Open Sans" panose="020B0606030504020204" pitchFamily="34" charset="0"/>
              </a:rPr>
              <a:t>Exploring Identity</a:t>
            </a:r>
          </a:p>
        </p:txBody>
      </p:sp>
      <p:sp>
        <p:nvSpPr>
          <p:cNvPr id="85" name="Rectangle 84"/>
          <p:cNvSpPr/>
          <p:nvPr/>
        </p:nvSpPr>
        <p:spPr>
          <a:xfrm rot="20662030">
            <a:off x="2143663" y="3168068"/>
            <a:ext cx="3632495" cy="369332"/>
          </a:xfrm>
          <a:prstGeom prst="rect">
            <a:avLst/>
          </a:prstGeom>
          <a:noFill/>
        </p:spPr>
        <p:txBody>
          <a:bodyPr wrap="square" lIns="91440" tIns="45720" rIns="91440" bIns="45720">
            <a:spAutoFit/>
          </a:bodyPr>
          <a:lstStyle/>
          <a:p>
            <a:pPr algn="ctr"/>
            <a:r>
              <a:rPr lang="en-US" b="1" dirty="0">
                <a:ln w="0">
                  <a:solidFill>
                    <a:schemeClr val="bg1"/>
                  </a:solidFill>
                </a:ln>
                <a:latin typeface="Open Sans" panose="020B0606030504020204" pitchFamily="34" charset="0"/>
                <a:ea typeface="Open Sans" panose="020B0606030504020204" pitchFamily="34" charset="0"/>
                <a:cs typeface="Open Sans" panose="020B0606030504020204" pitchFamily="34" charset="0"/>
              </a:rPr>
              <a:t>Living with a Roommate</a:t>
            </a:r>
          </a:p>
        </p:txBody>
      </p:sp>
      <p:sp>
        <p:nvSpPr>
          <p:cNvPr id="86" name="Rectangle 85"/>
          <p:cNvSpPr/>
          <p:nvPr/>
        </p:nvSpPr>
        <p:spPr>
          <a:xfrm rot="20632900">
            <a:off x="2845982" y="3746836"/>
            <a:ext cx="2600660" cy="523220"/>
          </a:xfrm>
          <a:prstGeom prst="rect">
            <a:avLst/>
          </a:prstGeom>
          <a:noFill/>
        </p:spPr>
        <p:txBody>
          <a:bodyPr wrap="square" lIns="91440" tIns="45720" rIns="91440" bIns="45720">
            <a:spAutoFit/>
          </a:bodyPr>
          <a:lstStyle/>
          <a:p>
            <a:pPr algn="ctr"/>
            <a:r>
              <a:rPr lang="en-US" sz="2800" b="1" dirty="0">
                <a:ln w="0">
                  <a:solidFill>
                    <a:schemeClr val="bg1"/>
                  </a:solidFill>
                </a:ln>
                <a:solidFill>
                  <a:srgbClr val="D40A0F"/>
                </a:solidFill>
                <a:latin typeface="Open Sans" panose="020B0606030504020204" pitchFamily="34" charset="0"/>
                <a:ea typeface="Open Sans" panose="020B0606030504020204" pitchFamily="34" charset="0"/>
                <a:cs typeface="Open Sans" panose="020B0606030504020204" pitchFamily="34" charset="0"/>
              </a:rPr>
              <a:t>Fitting In</a:t>
            </a:r>
            <a:endParaRPr lang="en-US" sz="2400" b="1" dirty="0">
              <a:ln w="0">
                <a:solidFill>
                  <a:schemeClr val="bg1"/>
                </a:solidFill>
              </a:ln>
              <a:solidFill>
                <a:srgbClr val="D40A0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7" name="Rectangle 86"/>
          <p:cNvSpPr/>
          <p:nvPr/>
        </p:nvSpPr>
        <p:spPr>
          <a:xfrm rot="20615073">
            <a:off x="2413465" y="1979881"/>
            <a:ext cx="2815113" cy="461665"/>
          </a:xfrm>
          <a:prstGeom prst="rect">
            <a:avLst/>
          </a:prstGeom>
          <a:noFill/>
        </p:spPr>
        <p:txBody>
          <a:bodyPr wrap="square" lIns="91440" tIns="45720" rIns="91440" bIns="45720">
            <a:spAutoFit/>
          </a:bodyPr>
          <a:lstStyle/>
          <a:p>
            <a:pPr algn="ctr"/>
            <a:r>
              <a:rPr lang="en-US" sz="2400" b="1" dirty="0">
                <a:ln w="0">
                  <a:solidFill>
                    <a:schemeClr val="bg1"/>
                  </a:solidFill>
                </a:ln>
                <a:latin typeface="Open Sans" panose="020B0606030504020204" pitchFamily="34" charset="0"/>
                <a:ea typeface="Open Sans" panose="020B0606030504020204" pitchFamily="34" charset="0"/>
                <a:cs typeface="Open Sans" panose="020B0606030504020204" pitchFamily="34" charset="0"/>
              </a:rPr>
              <a:t>Budgeting</a:t>
            </a:r>
          </a:p>
        </p:txBody>
      </p:sp>
      <p:sp>
        <p:nvSpPr>
          <p:cNvPr id="88" name="Rectangle 87"/>
          <p:cNvSpPr/>
          <p:nvPr/>
        </p:nvSpPr>
        <p:spPr>
          <a:xfrm rot="20662030">
            <a:off x="4490687" y="647343"/>
            <a:ext cx="3052981" cy="400110"/>
          </a:xfrm>
          <a:prstGeom prst="rect">
            <a:avLst/>
          </a:prstGeom>
          <a:noFill/>
        </p:spPr>
        <p:txBody>
          <a:bodyPr wrap="square" lIns="91440" tIns="45720" rIns="91440" bIns="45720">
            <a:spAutoFit/>
          </a:bodyPr>
          <a:lstStyle/>
          <a:p>
            <a:pPr algn="ctr"/>
            <a:r>
              <a:rPr lang="en-US" sz="2000" dirty="0">
                <a:ln w="0">
                  <a:solidFill>
                    <a:schemeClr val="bg1"/>
                  </a:solidFill>
                </a:ln>
                <a:solidFill>
                  <a:srgbClr val="D40A0F"/>
                </a:solidFill>
                <a:latin typeface="Open Sans" panose="020B0606030504020204" pitchFamily="34" charset="0"/>
                <a:ea typeface="Open Sans" panose="020B0606030504020204" pitchFamily="34" charset="0"/>
                <a:cs typeface="Open Sans" panose="020B0606030504020204" pitchFamily="34" charset="0"/>
              </a:rPr>
              <a:t>Finding Community</a:t>
            </a:r>
            <a:endParaRPr lang="en-US" dirty="0">
              <a:ln w="0">
                <a:solidFill>
                  <a:schemeClr val="bg1"/>
                </a:solidFill>
              </a:ln>
              <a:solidFill>
                <a:srgbClr val="D40A0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9" name="Rectangle 88"/>
          <p:cNvSpPr/>
          <p:nvPr/>
        </p:nvSpPr>
        <p:spPr>
          <a:xfrm rot="20662030">
            <a:off x="4056062" y="3586320"/>
            <a:ext cx="3907177" cy="461665"/>
          </a:xfrm>
          <a:prstGeom prst="rect">
            <a:avLst/>
          </a:prstGeom>
          <a:noFill/>
        </p:spPr>
        <p:txBody>
          <a:bodyPr wrap="square" lIns="91440" tIns="45720" rIns="91440" bIns="45720">
            <a:spAutoFit/>
          </a:bodyPr>
          <a:lstStyle/>
          <a:p>
            <a:pPr algn="ctr"/>
            <a:r>
              <a:rPr lang="en-US" sz="2400" dirty="0">
                <a:ln w="0">
                  <a:solidFill>
                    <a:schemeClr val="bg1"/>
                  </a:solidFill>
                </a:ln>
                <a:latin typeface="Open Sans" panose="020B0606030504020204" pitchFamily="34" charset="0"/>
                <a:ea typeface="Open Sans" panose="020B0606030504020204" pitchFamily="34" charset="0"/>
                <a:cs typeface="Open Sans" panose="020B0606030504020204" pitchFamily="34" charset="0"/>
              </a:rPr>
              <a:t>Large Campus Size</a:t>
            </a:r>
            <a:endParaRPr lang="en-US" sz="2000" dirty="0">
              <a:ln w="0">
                <a:solidFill>
                  <a:schemeClr val="bg1"/>
                </a:solidFill>
              </a:ln>
              <a:latin typeface="Open Sans" panose="020B0606030504020204" pitchFamily="34" charset="0"/>
              <a:ea typeface="Open Sans" panose="020B0606030504020204" pitchFamily="34" charset="0"/>
              <a:cs typeface="Open Sans" panose="020B0606030504020204" pitchFamily="34" charset="0"/>
            </a:endParaRPr>
          </a:p>
        </p:txBody>
      </p:sp>
      <p:sp>
        <p:nvSpPr>
          <p:cNvPr id="90" name="Rectangle 89"/>
          <p:cNvSpPr/>
          <p:nvPr/>
        </p:nvSpPr>
        <p:spPr>
          <a:xfrm rot="20603393">
            <a:off x="1186422" y="4355149"/>
            <a:ext cx="4329905" cy="400110"/>
          </a:xfrm>
          <a:prstGeom prst="rect">
            <a:avLst/>
          </a:prstGeom>
          <a:noFill/>
        </p:spPr>
        <p:txBody>
          <a:bodyPr wrap="square" lIns="91440" tIns="45720" rIns="91440" bIns="45720">
            <a:spAutoFit/>
          </a:bodyPr>
          <a:lstStyle/>
          <a:p>
            <a:pPr algn="ctr"/>
            <a:r>
              <a:rPr lang="en-US" sz="2000" b="1" dirty="0">
                <a:ln w="0">
                  <a:solidFill>
                    <a:schemeClr val="bg1"/>
                  </a:solidFill>
                </a:ln>
                <a:latin typeface="Open Sans" panose="020B0606030504020204" pitchFamily="34" charset="0"/>
                <a:ea typeface="Open Sans" panose="020B0606030504020204" pitchFamily="34" charset="0"/>
                <a:cs typeface="Open Sans" panose="020B0606030504020204" pitchFamily="34" charset="0"/>
              </a:rPr>
              <a:t>Diversity &amp; Inclusion</a:t>
            </a:r>
          </a:p>
        </p:txBody>
      </p:sp>
      <p:sp>
        <p:nvSpPr>
          <p:cNvPr id="91" name="Rectangle 90"/>
          <p:cNvSpPr/>
          <p:nvPr/>
        </p:nvSpPr>
        <p:spPr>
          <a:xfrm rot="20662030">
            <a:off x="-288025" y="3944089"/>
            <a:ext cx="5489739" cy="400110"/>
          </a:xfrm>
          <a:prstGeom prst="rect">
            <a:avLst/>
          </a:prstGeom>
          <a:noFill/>
        </p:spPr>
        <p:txBody>
          <a:bodyPr wrap="square" lIns="91440" tIns="45720" rIns="91440" bIns="45720">
            <a:spAutoFit/>
          </a:bodyPr>
          <a:lstStyle/>
          <a:p>
            <a:pPr algn="ctr"/>
            <a:r>
              <a:rPr lang="en-US" sz="2000" dirty="0">
                <a:ln w="0">
                  <a:solidFill>
                    <a:schemeClr val="bg1"/>
                  </a:solidFill>
                </a:ln>
                <a:latin typeface="Open Sans" panose="020B0606030504020204" pitchFamily="34" charset="0"/>
                <a:ea typeface="Open Sans" panose="020B0606030504020204" pitchFamily="34" charset="0"/>
                <a:cs typeface="Open Sans" panose="020B0606030504020204" pitchFamily="34" charset="0"/>
              </a:rPr>
              <a:t>Finding Someone Who Looks Like Me</a:t>
            </a:r>
            <a:endParaRPr lang="en-US" dirty="0">
              <a:ln w="0">
                <a:solidFill>
                  <a:schemeClr val="bg1"/>
                </a:solidFill>
              </a:ln>
              <a:latin typeface="Open Sans" panose="020B0606030504020204" pitchFamily="34" charset="0"/>
              <a:ea typeface="Open Sans" panose="020B0606030504020204" pitchFamily="34" charset="0"/>
              <a:cs typeface="Open Sans" panose="020B0606030504020204" pitchFamily="34" charset="0"/>
            </a:endParaRPr>
          </a:p>
        </p:txBody>
      </p:sp>
      <p:sp>
        <p:nvSpPr>
          <p:cNvPr id="92" name="Rectangle 91"/>
          <p:cNvSpPr/>
          <p:nvPr/>
        </p:nvSpPr>
        <p:spPr>
          <a:xfrm rot="20662030">
            <a:off x="666635" y="4422990"/>
            <a:ext cx="2721767" cy="400110"/>
          </a:xfrm>
          <a:prstGeom prst="rect">
            <a:avLst/>
          </a:prstGeom>
          <a:noFill/>
        </p:spPr>
        <p:txBody>
          <a:bodyPr wrap="square" lIns="91440" tIns="45720" rIns="91440" bIns="45720">
            <a:spAutoFit/>
          </a:bodyPr>
          <a:lstStyle/>
          <a:p>
            <a:pPr algn="ctr"/>
            <a:r>
              <a:rPr lang="en-US" sz="2000" dirty="0">
                <a:ln w="0">
                  <a:solidFill>
                    <a:schemeClr val="bg1"/>
                  </a:solidFill>
                </a:ln>
                <a:solidFill>
                  <a:srgbClr val="D40A0F"/>
                </a:solidFill>
                <a:latin typeface="Open Sans" panose="020B0606030504020204" pitchFamily="34" charset="0"/>
                <a:ea typeface="Open Sans" panose="020B0606030504020204" pitchFamily="34" charset="0"/>
                <a:cs typeface="Open Sans" panose="020B0606030504020204" pitchFamily="34" charset="0"/>
              </a:rPr>
              <a:t>Trying on a New Self</a:t>
            </a:r>
            <a:endParaRPr lang="en-US" dirty="0">
              <a:ln w="0">
                <a:solidFill>
                  <a:schemeClr val="bg1"/>
                </a:solidFill>
              </a:ln>
              <a:solidFill>
                <a:srgbClr val="D40A0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3" name="Rectangle 92"/>
          <p:cNvSpPr/>
          <p:nvPr/>
        </p:nvSpPr>
        <p:spPr>
          <a:xfrm rot="20705622">
            <a:off x="3946463" y="4280471"/>
            <a:ext cx="3419268" cy="461665"/>
          </a:xfrm>
          <a:prstGeom prst="rect">
            <a:avLst/>
          </a:prstGeom>
          <a:noFill/>
        </p:spPr>
        <p:txBody>
          <a:bodyPr wrap="square" lIns="91440" tIns="45720" rIns="91440" bIns="45720">
            <a:spAutoFit/>
          </a:bodyPr>
          <a:lstStyle/>
          <a:p>
            <a:pPr algn="ctr"/>
            <a:r>
              <a:rPr lang="en-US" sz="2400" b="1" dirty="0">
                <a:ln w="0">
                  <a:solidFill>
                    <a:schemeClr val="bg1"/>
                  </a:solidFill>
                </a:ln>
                <a:solidFill>
                  <a:srgbClr val="D40A0F"/>
                </a:solidFill>
                <a:latin typeface="Open Sans" panose="020B0606030504020204" pitchFamily="34" charset="0"/>
                <a:ea typeface="Open Sans" panose="020B0606030504020204" pitchFamily="34" charset="0"/>
                <a:cs typeface="Open Sans" panose="020B0606030504020204" pitchFamily="34" charset="0"/>
              </a:rPr>
              <a:t>Family Relationships</a:t>
            </a:r>
          </a:p>
        </p:txBody>
      </p:sp>
      <p:sp>
        <p:nvSpPr>
          <p:cNvPr id="94" name="Rectangle 93"/>
          <p:cNvSpPr/>
          <p:nvPr/>
        </p:nvSpPr>
        <p:spPr>
          <a:xfrm rot="20705622">
            <a:off x="4537679" y="4440869"/>
            <a:ext cx="3612199" cy="400110"/>
          </a:xfrm>
          <a:prstGeom prst="rect">
            <a:avLst/>
          </a:prstGeom>
          <a:noFill/>
        </p:spPr>
        <p:txBody>
          <a:bodyPr wrap="square" lIns="91440" tIns="45720" rIns="91440" bIns="45720">
            <a:spAutoFit/>
          </a:bodyPr>
          <a:lstStyle/>
          <a:p>
            <a:pPr algn="ctr"/>
            <a:r>
              <a:rPr lang="en-US" sz="2000" b="1" dirty="0">
                <a:ln w="0">
                  <a:solidFill>
                    <a:schemeClr val="bg1"/>
                  </a:solidFill>
                </a:ln>
                <a:latin typeface="Open Sans" panose="020B0606030504020204" pitchFamily="34" charset="0"/>
                <a:ea typeface="Open Sans" panose="020B0606030504020204" pitchFamily="34" charset="0"/>
                <a:cs typeface="Open Sans" panose="020B0606030504020204" pitchFamily="34" charset="0"/>
              </a:rPr>
              <a:t>Friends Back Home</a:t>
            </a:r>
          </a:p>
        </p:txBody>
      </p:sp>
      <p:sp>
        <p:nvSpPr>
          <p:cNvPr id="95" name="Rectangle 94"/>
          <p:cNvSpPr/>
          <p:nvPr/>
        </p:nvSpPr>
        <p:spPr>
          <a:xfrm rot="20705622">
            <a:off x="-430423" y="1130300"/>
            <a:ext cx="3612199" cy="400110"/>
          </a:xfrm>
          <a:prstGeom prst="rect">
            <a:avLst/>
          </a:prstGeom>
          <a:noFill/>
        </p:spPr>
        <p:txBody>
          <a:bodyPr wrap="square" lIns="91440" tIns="45720" rIns="91440" bIns="45720">
            <a:spAutoFit/>
          </a:bodyPr>
          <a:lstStyle/>
          <a:p>
            <a:pPr algn="ctr"/>
            <a:r>
              <a:rPr lang="en-US" sz="2000" dirty="0">
                <a:ln w="0">
                  <a:solidFill>
                    <a:schemeClr val="bg1"/>
                  </a:solidFill>
                </a:ln>
                <a:latin typeface="Open Sans" panose="020B0606030504020204" pitchFamily="34" charset="0"/>
                <a:ea typeface="Open Sans" panose="020B0606030504020204" pitchFamily="34" charset="0"/>
                <a:cs typeface="Open Sans" panose="020B0606030504020204" pitchFamily="34" charset="0"/>
              </a:rPr>
              <a:t>Building their Resume</a:t>
            </a:r>
          </a:p>
        </p:txBody>
      </p:sp>
      <p:sp>
        <p:nvSpPr>
          <p:cNvPr id="67" name="Rectangle 66"/>
          <p:cNvSpPr/>
          <p:nvPr/>
        </p:nvSpPr>
        <p:spPr>
          <a:xfrm rot="20705622">
            <a:off x="1613252" y="4337063"/>
            <a:ext cx="5454270" cy="400110"/>
          </a:xfrm>
          <a:prstGeom prst="rect">
            <a:avLst/>
          </a:prstGeom>
          <a:noFill/>
        </p:spPr>
        <p:txBody>
          <a:bodyPr wrap="square" lIns="91440" tIns="45720" rIns="91440" bIns="45720">
            <a:spAutoFit/>
          </a:bodyPr>
          <a:lstStyle/>
          <a:p>
            <a:pPr algn="r"/>
            <a:r>
              <a:rPr lang="en-US" sz="2000" dirty="0">
                <a:ln w="0">
                  <a:solidFill>
                    <a:schemeClr val="bg1"/>
                  </a:solidFill>
                </a:ln>
                <a:solidFill>
                  <a:srgbClr val="D40A0F"/>
                </a:solidFill>
                <a:latin typeface="Open Sans" panose="020B0606030504020204" pitchFamily="34" charset="0"/>
                <a:ea typeface="Open Sans" panose="020B0606030504020204" pitchFamily="34" charset="0"/>
                <a:cs typeface="Open Sans" panose="020B0606030504020204" pitchFamily="34" charset="0"/>
              </a:rPr>
              <a:t>Balancing Home and School</a:t>
            </a:r>
          </a:p>
        </p:txBody>
      </p:sp>
    </p:spTree>
    <p:extLst>
      <p:ext uri="{BB962C8B-B14F-4D97-AF65-F5344CB8AC3E}">
        <p14:creationId xmlns:p14="http://schemas.microsoft.com/office/powerpoint/2010/main" val="20473095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897EF6F-6974-3116-1A18-AA4DAA438CE6}"/>
              </a:ext>
            </a:extLst>
          </p:cNvPr>
          <p:cNvSpPr txBox="1">
            <a:spLocks/>
          </p:cNvSpPr>
          <p:nvPr/>
        </p:nvSpPr>
        <p:spPr>
          <a:xfrm>
            <a:off x="276625" y="224613"/>
            <a:ext cx="6816218" cy="855473"/>
          </a:xfrm>
          <a:prstGeom prst="rect">
            <a:avLst/>
          </a:prstGeom>
        </p:spPr>
        <p:txBody>
          <a:bodyPr lIns="91440" tIns="45720" rIns="91440" bIns="45720" anchor="t">
            <a:noAutofit/>
          </a:bodyPr>
          <a:lstStyle>
            <a:lvl1pPr algn="l" defTabSz="457200" rtl="0" eaLnBrk="1" latinLnBrk="0" hangingPunct="1">
              <a:spcBef>
                <a:spcPct val="0"/>
              </a:spcBef>
              <a:buNone/>
              <a:defRPr sz="4400" kern="1200">
                <a:solidFill>
                  <a:schemeClr val="tx1"/>
                </a:solidFill>
                <a:latin typeface="+mj-lt"/>
                <a:ea typeface="+mj-ea"/>
                <a:cs typeface="+mj-cs"/>
              </a:defRPr>
            </a:lvl1pPr>
          </a:lstStyle>
          <a:p>
            <a:r>
              <a:rPr lang="en-US" sz="4000" dirty="0">
                <a:latin typeface="Open Sans ExtraBold"/>
                <a:ea typeface="Open Sans ExtraBold"/>
                <a:cs typeface="Open Sans ExtraBold"/>
              </a:rPr>
              <a:t>Common Issues in the 1st Year</a:t>
            </a:r>
            <a:endParaRPr lang="en-US" dirty="0"/>
          </a:p>
        </p:txBody>
      </p:sp>
      <p:graphicFrame>
        <p:nvGraphicFramePr>
          <p:cNvPr id="4" name="Diagram 3">
            <a:extLst>
              <a:ext uri="{FF2B5EF4-FFF2-40B4-BE49-F238E27FC236}">
                <a16:creationId xmlns:a16="http://schemas.microsoft.com/office/drawing/2014/main" id="{C7F4E592-16AE-6BEB-C05F-A7CC824167EC}"/>
              </a:ext>
            </a:extLst>
          </p:cNvPr>
          <p:cNvGraphicFramePr/>
          <p:nvPr>
            <p:extLst>
              <p:ext uri="{D42A27DB-BD31-4B8C-83A1-F6EECF244321}">
                <p14:modId xmlns:p14="http://schemas.microsoft.com/office/powerpoint/2010/main" val="3818144080"/>
              </p:ext>
            </p:extLst>
          </p:nvPr>
        </p:nvGraphicFramePr>
        <p:xfrm>
          <a:off x="987581" y="1101471"/>
          <a:ext cx="5383937" cy="38432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306882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30DD5F-35B8-0045-FC26-92632D159D7F}"/>
              </a:ext>
            </a:extLst>
          </p:cNvPr>
          <p:cNvSpPr/>
          <p:nvPr/>
        </p:nvSpPr>
        <p:spPr>
          <a:xfrm>
            <a:off x="3944148" y="1070914"/>
            <a:ext cx="1452876" cy="360280"/>
          </a:xfrm>
          <a:prstGeom prst="rect">
            <a:avLst/>
          </a:prstGeom>
          <a:solidFill>
            <a:srgbClr val="E00122"/>
          </a:solidFill>
          <a:ln>
            <a:solidFill>
              <a:srgbClr val="E0012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a:latin typeface="Open Sans" pitchFamily="2" charset="0"/>
                <a:ea typeface="Open Sans" pitchFamily="2" charset="0"/>
                <a:cs typeface="Open Sans" pitchFamily="2" charset="0"/>
              </a:rPr>
              <a:t>Page 9</a:t>
            </a:r>
          </a:p>
        </p:txBody>
      </p:sp>
      <p:pic>
        <p:nvPicPr>
          <p:cNvPr id="4" name="Picture 3" descr="A picture containing cartoon, clipart, drawing, illustration&#10;&#10;Description automatically generated">
            <a:extLst>
              <a:ext uri="{FF2B5EF4-FFF2-40B4-BE49-F238E27FC236}">
                <a16:creationId xmlns:a16="http://schemas.microsoft.com/office/drawing/2014/main" id="{833E27CC-F084-B107-B110-0E98DF2943B8}"/>
              </a:ext>
            </a:extLst>
          </p:cNvPr>
          <p:cNvPicPr>
            <a:picLocks noChangeAspect="1"/>
          </p:cNvPicPr>
          <p:nvPr/>
        </p:nvPicPr>
        <p:blipFill>
          <a:blip r:embed="rId3"/>
          <a:stretch>
            <a:fillRect/>
          </a:stretch>
        </p:blipFill>
        <p:spPr>
          <a:xfrm>
            <a:off x="5005139" y="1100315"/>
            <a:ext cx="314360" cy="310650"/>
          </a:xfrm>
          <a:prstGeom prst="rect">
            <a:avLst/>
          </a:prstGeom>
        </p:spPr>
      </p:pic>
      <p:sp>
        <p:nvSpPr>
          <p:cNvPr id="3" name="Title 1">
            <a:extLst>
              <a:ext uri="{FF2B5EF4-FFF2-40B4-BE49-F238E27FC236}">
                <a16:creationId xmlns:a16="http://schemas.microsoft.com/office/drawing/2014/main" id="{B897EF6F-6974-3116-1A18-AA4DAA438CE6}"/>
              </a:ext>
            </a:extLst>
          </p:cNvPr>
          <p:cNvSpPr txBox="1">
            <a:spLocks/>
          </p:cNvSpPr>
          <p:nvPr/>
        </p:nvSpPr>
        <p:spPr>
          <a:xfrm>
            <a:off x="276625" y="224613"/>
            <a:ext cx="6816218" cy="855473"/>
          </a:xfrm>
          <a:prstGeom prst="rect">
            <a:avLst/>
          </a:prstGeom>
        </p:spPr>
        <p:txBody>
          <a:bodyPr lIns="91440" tIns="45720" rIns="91440" bIns="45720" anchor="t">
            <a:noAutofit/>
          </a:bodyPr>
          <a:lstStyle>
            <a:lvl1pPr algn="l" defTabSz="457200" rtl="0" eaLnBrk="1" latinLnBrk="0" hangingPunct="1">
              <a:spcBef>
                <a:spcPct val="0"/>
              </a:spcBef>
              <a:buNone/>
              <a:defRPr sz="4400" kern="1200">
                <a:solidFill>
                  <a:schemeClr val="tx1"/>
                </a:solidFill>
                <a:latin typeface="+mj-lt"/>
                <a:ea typeface="+mj-ea"/>
                <a:cs typeface="+mj-cs"/>
              </a:defRPr>
            </a:lvl1pPr>
          </a:lstStyle>
          <a:p>
            <a:r>
              <a:rPr lang="en-US" sz="4000" dirty="0">
                <a:latin typeface="Open Sans ExtraBold"/>
                <a:ea typeface="Open Sans ExtraBold"/>
                <a:cs typeface="Open Sans ExtraBold"/>
              </a:rPr>
              <a:t>Academics</a:t>
            </a:r>
          </a:p>
        </p:txBody>
      </p:sp>
      <p:graphicFrame>
        <p:nvGraphicFramePr>
          <p:cNvPr id="16" name="Diagram 15">
            <a:extLst>
              <a:ext uri="{FF2B5EF4-FFF2-40B4-BE49-F238E27FC236}">
                <a16:creationId xmlns:a16="http://schemas.microsoft.com/office/drawing/2014/main" id="{664AF5A9-577A-AE56-5272-ADA54AD36C13}"/>
              </a:ext>
            </a:extLst>
          </p:cNvPr>
          <p:cNvGraphicFramePr/>
          <p:nvPr>
            <p:extLst>
              <p:ext uri="{D42A27DB-BD31-4B8C-83A1-F6EECF244321}">
                <p14:modId xmlns:p14="http://schemas.microsoft.com/office/powerpoint/2010/main" val="3826281477"/>
              </p:ext>
            </p:extLst>
          </p:nvPr>
        </p:nvGraphicFramePr>
        <p:xfrm>
          <a:off x="1012425" y="798404"/>
          <a:ext cx="5527296" cy="41190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124186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C2A20AC-CC39-2FB9-C313-C4FD0897C0D7}"/>
              </a:ext>
            </a:extLst>
          </p:cNvPr>
          <p:cNvSpPr/>
          <p:nvPr/>
        </p:nvSpPr>
        <p:spPr>
          <a:xfrm>
            <a:off x="4067900" y="3112845"/>
            <a:ext cx="1452876" cy="36028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a:latin typeface="Open Sans" pitchFamily="2" charset="0"/>
                <a:ea typeface="Open Sans" pitchFamily="2" charset="0"/>
                <a:cs typeface="Open Sans" pitchFamily="2" charset="0"/>
              </a:rPr>
              <a:t>Page 25</a:t>
            </a:r>
          </a:p>
        </p:txBody>
      </p:sp>
      <p:graphicFrame>
        <p:nvGraphicFramePr>
          <p:cNvPr id="2" name="Diagram 1">
            <a:extLst>
              <a:ext uri="{FF2B5EF4-FFF2-40B4-BE49-F238E27FC236}">
                <a16:creationId xmlns:a16="http://schemas.microsoft.com/office/drawing/2014/main" id="{4067648F-4527-94FD-2C1C-D7FB13ED30E6}"/>
              </a:ext>
            </a:extLst>
          </p:cNvPr>
          <p:cNvGraphicFramePr/>
          <p:nvPr>
            <p:extLst>
              <p:ext uri="{D42A27DB-BD31-4B8C-83A1-F6EECF244321}">
                <p14:modId xmlns:p14="http://schemas.microsoft.com/office/powerpoint/2010/main" val="2910135157"/>
              </p:ext>
            </p:extLst>
          </p:nvPr>
        </p:nvGraphicFramePr>
        <p:xfrm>
          <a:off x="1239311" y="942942"/>
          <a:ext cx="5255170" cy="39745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1">
            <a:extLst>
              <a:ext uri="{FF2B5EF4-FFF2-40B4-BE49-F238E27FC236}">
                <a16:creationId xmlns:a16="http://schemas.microsoft.com/office/drawing/2014/main" id="{B897EF6F-6974-3116-1A18-AA4DAA438CE6}"/>
              </a:ext>
            </a:extLst>
          </p:cNvPr>
          <p:cNvSpPr txBox="1">
            <a:spLocks/>
          </p:cNvSpPr>
          <p:nvPr/>
        </p:nvSpPr>
        <p:spPr>
          <a:xfrm>
            <a:off x="276625" y="224613"/>
            <a:ext cx="6816218" cy="855473"/>
          </a:xfrm>
          <a:prstGeom prst="rect">
            <a:avLst/>
          </a:prstGeom>
        </p:spPr>
        <p:txBody>
          <a:bodyPr lIns="91440" tIns="45720" rIns="91440" bIns="45720" anchor="t">
            <a:noAutofit/>
          </a:bodyPr>
          <a:lstStyle>
            <a:lvl1pPr algn="l" defTabSz="457200" rtl="0" eaLnBrk="1" latinLnBrk="0" hangingPunct="1">
              <a:spcBef>
                <a:spcPct val="0"/>
              </a:spcBef>
              <a:buNone/>
              <a:defRPr sz="4400" kern="1200">
                <a:solidFill>
                  <a:schemeClr val="tx1"/>
                </a:solidFill>
                <a:latin typeface="+mj-lt"/>
                <a:ea typeface="+mj-ea"/>
                <a:cs typeface="+mj-cs"/>
              </a:defRPr>
            </a:lvl1pPr>
          </a:lstStyle>
          <a:p>
            <a:r>
              <a:rPr lang="en-US" sz="4000" dirty="0">
                <a:latin typeface="Open Sans ExtraBold"/>
                <a:ea typeface="Open Sans ExtraBold"/>
                <a:cs typeface="Open Sans ExtraBold"/>
              </a:rPr>
              <a:t>Money Matters</a:t>
            </a:r>
          </a:p>
        </p:txBody>
      </p:sp>
      <p:pic>
        <p:nvPicPr>
          <p:cNvPr id="7" name="Picture 6" descr="A picture containing cartoon, clipart, drawing, illustration&#10;&#10;Description automatically generated">
            <a:extLst>
              <a:ext uri="{FF2B5EF4-FFF2-40B4-BE49-F238E27FC236}">
                <a16:creationId xmlns:a16="http://schemas.microsoft.com/office/drawing/2014/main" id="{D5C1BE51-C696-3872-10BC-FA17F44F3848}"/>
              </a:ext>
            </a:extLst>
          </p:cNvPr>
          <p:cNvPicPr>
            <a:picLocks noChangeAspect="1"/>
          </p:cNvPicPr>
          <p:nvPr/>
        </p:nvPicPr>
        <p:blipFill>
          <a:blip r:embed="rId8"/>
          <a:stretch>
            <a:fillRect/>
          </a:stretch>
        </p:blipFill>
        <p:spPr>
          <a:xfrm>
            <a:off x="5128891" y="3142246"/>
            <a:ext cx="314360" cy="310650"/>
          </a:xfrm>
          <a:prstGeom prst="rect">
            <a:avLst/>
          </a:prstGeom>
          <a:solidFill>
            <a:schemeClr val="tx1"/>
          </a:solidFill>
          <a:ln>
            <a:solidFill>
              <a:schemeClr val="tx1"/>
            </a:solidFill>
          </a:ln>
        </p:spPr>
      </p:pic>
    </p:spTree>
    <p:extLst>
      <p:ext uri="{BB962C8B-B14F-4D97-AF65-F5344CB8AC3E}">
        <p14:creationId xmlns:p14="http://schemas.microsoft.com/office/powerpoint/2010/main" val="14010392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897EF6F-6974-3116-1A18-AA4DAA438CE6}"/>
              </a:ext>
            </a:extLst>
          </p:cNvPr>
          <p:cNvSpPr txBox="1">
            <a:spLocks/>
          </p:cNvSpPr>
          <p:nvPr/>
        </p:nvSpPr>
        <p:spPr>
          <a:xfrm>
            <a:off x="276625" y="224613"/>
            <a:ext cx="7231080" cy="855473"/>
          </a:xfrm>
          <a:prstGeom prst="rect">
            <a:avLst/>
          </a:prstGeom>
        </p:spPr>
        <p:txBody>
          <a:bodyPr lIns="91440" tIns="45720" rIns="91440" bIns="45720" anchor="t">
            <a:noAutofit/>
          </a:bodyPr>
          <a:lstStyle>
            <a:lvl1pPr algn="l" defTabSz="457200" rtl="0" eaLnBrk="1" latinLnBrk="0" hangingPunct="1">
              <a:spcBef>
                <a:spcPct val="0"/>
              </a:spcBef>
              <a:buNone/>
              <a:defRPr sz="4400" kern="1200">
                <a:solidFill>
                  <a:schemeClr val="tx1"/>
                </a:solidFill>
                <a:latin typeface="+mj-lt"/>
                <a:ea typeface="+mj-ea"/>
                <a:cs typeface="+mj-cs"/>
              </a:defRPr>
            </a:lvl1pPr>
          </a:lstStyle>
          <a:p>
            <a:r>
              <a:rPr lang="en-US" sz="3600" dirty="0">
                <a:latin typeface="Open Sans ExtraBold"/>
                <a:ea typeface="Open Sans ExtraBold"/>
                <a:cs typeface="Open Sans ExtraBold"/>
              </a:rPr>
              <a:t>Independence &amp; Transition</a:t>
            </a:r>
          </a:p>
        </p:txBody>
      </p:sp>
      <p:sp>
        <p:nvSpPr>
          <p:cNvPr id="4" name="Rectangle 3">
            <a:extLst>
              <a:ext uri="{FF2B5EF4-FFF2-40B4-BE49-F238E27FC236}">
                <a16:creationId xmlns:a16="http://schemas.microsoft.com/office/drawing/2014/main" id="{CB7F2D4F-ECAB-FDC9-51F6-8FF7B210D7F2}"/>
              </a:ext>
            </a:extLst>
          </p:cNvPr>
          <p:cNvSpPr/>
          <p:nvPr/>
        </p:nvSpPr>
        <p:spPr>
          <a:xfrm>
            <a:off x="992795" y="3220948"/>
            <a:ext cx="1234767" cy="360280"/>
          </a:xfrm>
          <a:prstGeom prst="rect">
            <a:avLst/>
          </a:prstGeom>
          <a:solidFill>
            <a:srgbClr val="E00122"/>
          </a:solidFill>
          <a:ln>
            <a:solidFill>
              <a:srgbClr val="E0012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a:latin typeface="Open Sans" pitchFamily="2" charset="0"/>
                <a:ea typeface="Open Sans" pitchFamily="2" charset="0"/>
                <a:cs typeface="Open Sans" pitchFamily="2" charset="0"/>
              </a:rPr>
              <a:t>Page 7</a:t>
            </a:r>
          </a:p>
        </p:txBody>
      </p:sp>
      <p:pic>
        <p:nvPicPr>
          <p:cNvPr id="5" name="Picture 4" descr="A picture containing cartoon, clipart, drawing, illustration&#10;&#10;Description automatically generated">
            <a:extLst>
              <a:ext uri="{FF2B5EF4-FFF2-40B4-BE49-F238E27FC236}">
                <a16:creationId xmlns:a16="http://schemas.microsoft.com/office/drawing/2014/main" id="{D78832E8-B0BA-B034-D3BB-783CD6B6B97B}"/>
              </a:ext>
            </a:extLst>
          </p:cNvPr>
          <p:cNvPicPr>
            <a:picLocks noChangeAspect="1"/>
          </p:cNvPicPr>
          <p:nvPr/>
        </p:nvPicPr>
        <p:blipFill>
          <a:blip r:embed="rId3"/>
          <a:stretch>
            <a:fillRect/>
          </a:stretch>
        </p:blipFill>
        <p:spPr>
          <a:xfrm>
            <a:off x="1038075" y="3252805"/>
            <a:ext cx="314360" cy="310650"/>
          </a:xfrm>
          <a:prstGeom prst="rect">
            <a:avLst/>
          </a:prstGeom>
        </p:spPr>
      </p:pic>
      <p:sp>
        <p:nvSpPr>
          <p:cNvPr id="6" name="Rectangle 5">
            <a:extLst>
              <a:ext uri="{FF2B5EF4-FFF2-40B4-BE49-F238E27FC236}">
                <a16:creationId xmlns:a16="http://schemas.microsoft.com/office/drawing/2014/main" id="{DFFC2655-CB86-C3B5-5E5E-9B4CBBC51F1B}"/>
              </a:ext>
            </a:extLst>
          </p:cNvPr>
          <p:cNvSpPr/>
          <p:nvPr/>
        </p:nvSpPr>
        <p:spPr>
          <a:xfrm>
            <a:off x="1259225" y="1790237"/>
            <a:ext cx="1234767" cy="360280"/>
          </a:xfrm>
          <a:prstGeom prst="rect">
            <a:avLst/>
          </a:prstGeom>
          <a:solidFill>
            <a:srgbClr val="E00122"/>
          </a:solidFill>
          <a:ln>
            <a:solidFill>
              <a:srgbClr val="E0012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a:latin typeface="Open Sans" pitchFamily="2" charset="0"/>
                <a:ea typeface="Open Sans" pitchFamily="2" charset="0"/>
                <a:cs typeface="Open Sans" pitchFamily="2" charset="0"/>
              </a:rPr>
              <a:t>Page 21</a:t>
            </a:r>
          </a:p>
        </p:txBody>
      </p:sp>
      <p:pic>
        <p:nvPicPr>
          <p:cNvPr id="7" name="Picture 6" descr="A picture containing cartoon, clipart, drawing, illustration&#10;&#10;Description automatically generated">
            <a:extLst>
              <a:ext uri="{FF2B5EF4-FFF2-40B4-BE49-F238E27FC236}">
                <a16:creationId xmlns:a16="http://schemas.microsoft.com/office/drawing/2014/main" id="{5976FD1A-D414-75F3-E519-02BE0CF3BEFE}"/>
              </a:ext>
            </a:extLst>
          </p:cNvPr>
          <p:cNvPicPr>
            <a:picLocks noChangeAspect="1"/>
          </p:cNvPicPr>
          <p:nvPr/>
        </p:nvPicPr>
        <p:blipFill>
          <a:blip r:embed="rId3"/>
          <a:stretch>
            <a:fillRect/>
          </a:stretch>
        </p:blipFill>
        <p:spPr>
          <a:xfrm>
            <a:off x="1304505" y="1822094"/>
            <a:ext cx="314360" cy="310650"/>
          </a:xfrm>
          <a:prstGeom prst="rect">
            <a:avLst/>
          </a:prstGeom>
        </p:spPr>
      </p:pic>
      <p:graphicFrame>
        <p:nvGraphicFramePr>
          <p:cNvPr id="2" name="Diagram 1">
            <a:extLst>
              <a:ext uri="{FF2B5EF4-FFF2-40B4-BE49-F238E27FC236}">
                <a16:creationId xmlns:a16="http://schemas.microsoft.com/office/drawing/2014/main" id="{26C4D248-2054-2B9F-B72B-148DD9F8131F}"/>
              </a:ext>
            </a:extLst>
          </p:cNvPr>
          <p:cNvGraphicFramePr/>
          <p:nvPr>
            <p:extLst>
              <p:ext uri="{D42A27DB-BD31-4B8C-83A1-F6EECF244321}">
                <p14:modId xmlns:p14="http://schemas.microsoft.com/office/powerpoint/2010/main" val="675231630"/>
              </p:ext>
            </p:extLst>
          </p:nvPr>
        </p:nvGraphicFramePr>
        <p:xfrm>
          <a:off x="955478" y="909758"/>
          <a:ext cx="6110791" cy="40825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774784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897EF6F-6974-3116-1A18-AA4DAA438CE6}"/>
              </a:ext>
            </a:extLst>
          </p:cNvPr>
          <p:cNvSpPr txBox="1">
            <a:spLocks/>
          </p:cNvSpPr>
          <p:nvPr/>
        </p:nvSpPr>
        <p:spPr>
          <a:xfrm>
            <a:off x="276625" y="224613"/>
            <a:ext cx="6816218" cy="855473"/>
          </a:xfrm>
          <a:prstGeom prst="rect">
            <a:avLst/>
          </a:prstGeom>
        </p:spPr>
        <p:txBody>
          <a:bodyPr lIns="91440" tIns="45720" rIns="91440" bIns="45720" anchor="t">
            <a:noAutofit/>
          </a:bodyPr>
          <a:lstStyle>
            <a:lvl1pPr algn="l" defTabSz="457200" rtl="0" eaLnBrk="1" latinLnBrk="0" hangingPunct="1">
              <a:spcBef>
                <a:spcPct val="0"/>
              </a:spcBef>
              <a:buNone/>
              <a:defRPr sz="4400" kern="1200">
                <a:solidFill>
                  <a:schemeClr val="tx1"/>
                </a:solidFill>
                <a:latin typeface="+mj-lt"/>
                <a:ea typeface="+mj-ea"/>
                <a:cs typeface="+mj-cs"/>
              </a:defRPr>
            </a:lvl1pPr>
          </a:lstStyle>
          <a:p>
            <a:r>
              <a:rPr lang="en-US" sz="4000" dirty="0">
                <a:latin typeface="Open Sans ExtraBold"/>
                <a:ea typeface="Open Sans ExtraBold"/>
                <a:cs typeface="Open Sans ExtraBold"/>
              </a:rPr>
              <a:t>Finding a Community</a:t>
            </a:r>
            <a:endParaRPr lang="en-US" dirty="0"/>
          </a:p>
        </p:txBody>
      </p:sp>
      <p:sp>
        <p:nvSpPr>
          <p:cNvPr id="4" name="Rectangle 3">
            <a:extLst>
              <a:ext uri="{FF2B5EF4-FFF2-40B4-BE49-F238E27FC236}">
                <a16:creationId xmlns:a16="http://schemas.microsoft.com/office/drawing/2014/main" id="{25AF276D-1A33-A645-A754-65AC707803E5}"/>
              </a:ext>
            </a:extLst>
          </p:cNvPr>
          <p:cNvSpPr/>
          <p:nvPr/>
        </p:nvSpPr>
        <p:spPr>
          <a:xfrm>
            <a:off x="1178424" y="3512265"/>
            <a:ext cx="1234767" cy="360280"/>
          </a:xfrm>
          <a:prstGeom prst="rect">
            <a:avLst/>
          </a:prstGeom>
          <a:solidFill>
            <a:srgbClr val="E00122"/>
          </a:solidFill>
          <a:ln>
            <a:solidFill>
              <a:srgbClr val="E0012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a:latin typeface="Open Sans" pitchFamily="2" charset="0"/>
                <a:ea typeface="Open Sans" pitchFamily="2" charset="0"/>
                <a:cs typeface="Open Sans" pitchFamily="2" charset="0"/>
              </a:rPr>
              <a:t>Page 19</a:t>
            </a:r>
          </a:p>
        </p:txBody>
      </p:sp>
      <p:pic>
        <p:nvPicPr>
          <p:cNvPr id="5" name="Picture 4" descr="A picture containing cartoon, clipart, drawing, illustration&#10;&#10;Description automatically generated">
            <a:extLst>
              <a:ext uri="{FF2B5EF4-FFF2-40B4-BE49-F238E27FC236}">
                <a16:creationId xmlns:a16="http://schemas.microsoft.com/office/drawing/2014/main" id="{51EA73A2-D57B-CBA5-4F98-1F8627C57D9D}"/>
              </a:ext>
            </a:extLst>
          </p:cNvPr>
          <p:cNvPicPr>
            <a:picLocks noChangeAspect="1"/>
          </p:cNvPicPr>
          <p:nvPr/>
        </p:nvPicPr>
        <p:blipFill>
          <a:blip r:embed="rId3"/>
          <a:stretch>
            <a:fillRect/>
          </a:stretch>
        </p:blipFill>
        <p:spPr>
          <a:xfrm>
            <a:off x="1223704" y="3544122"/>
            <a:ext cx="314360" cy="310650"/>
          </a:xfrm>
          <a:prstGeom prst="rect">
            <a:avLst/>
          </a:prstGeom>
        </p:spPr>
      </p:pic>
      <p:sp>
        <p:nvSpPr>
          <p:cNvPr id="6" name="Rectangle 5">
            <a:extLst>
              <a:ext uri="{FF2B5EF4-FFF2-40B4-BE49-F238E27FC236}">
                <a16:creationId xmlns:a16="http://schemas.microsoft.com/office/drawing/2014/main" id="{7232C348-1C58-054E-4C93-644AC5E491F2}"/>
              </a:ext>
            </a:extLst>
          </p:cNvPr>
          <p:cNvSpPr/>
          <p:nvPr/>
        </p:nvSpPr>
        <p:spPr>
          <a:xfrm>
            <a:off x="2413191" y="1213742"/>
            <a:ext cx="1234767" cy="360280"/>
          </a:xfrm>
          <a:prstGeom prst="rect">
            <a:avLst/>
          </a:prstGeom>
          <a:solidFill>
            <a:srgbClr val="E00122"/>
          </a:solidFill>
          <a:ln>
            <a:solidFill>
              <a:srgbClr val="E0012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a:latin typeface="Open Sans" pitchFamily="2" charset="0"/>
                <a:ea typeface="Open Sans" pitchFamily="2" charset="0"/>
                <a:cs typeface="Open Sans" pitchFamily="2" charset="0"/>
              </a:rPr>
              <a:t>Page 14</a:t>
            </a:r>
          </a:p>
        </p:txBody>
      </p:sp>
      <p:pic>
        <p:nvPicPr>
          <p:cNvPr id="7" name="Picture 6" descr="A picture containing cartoon, clipart, drawing, illustration&#10;&#10;Description automatically generated">
            <a:extLst>
              <a:ext uri="{FF2B5EF4-FFF2-40B4-BE49-F238E27FC236}">
                <a16:creationId xmlns:a16="http://schemas.microsoft.com/office/drawing/2014/main" id="{4F65DE6A-5FC8-9B3D-42FE-5BC3AEB709EB}"/>
              </a:ext>
            </a:extLst>
          </p:cNvPr>
          <p:cNvPicPr>
            <a:picLocks noChangeAspect="1"/>
          </p:cNvPicPr>
          <p:nvPr/>
        </p:nvPicPr>
        <p:blipFill>
          <a:blip r:embed="rId3"/>
          <a:stretch>
            <a:fillRect/>
          </a:stretch>
        </p:blipFill>
        <p:spPr>
          <a:xfrm>
            <a:off x="2458471" y="1245599"/>
            <a:ext cx="314360" cy="310650"/>
          </a:xfrm>
          <a:prstGeom prst="rect">
            <a:avLst/>
          </a:prstGeom>
        </p:spPr>
      </p:pic>
      <p:sp>
        <p:nvSpPr>
          <p:cNvPr id="8" name="Rectangle 7">
            <a:extLst>
              <a:ext uri="{FF2B5EF4-FFF2-40B4-BE49-F238E27FC236}">
                <a16:creationId xmlns:a16="http://schemas.microsoft.com/office/drawing/2014/main" id="{2B540158-FA1A-3E31-291A-3E43BC4A8E51}"/>
              </a:ext>
            </a:extLst>
          </p:cNvPr>
          <p:cNvSpPr/>
          <p:nvPr/>
        </p:nvSpPr>
        <p:spPr>
          <a:xfrm>
            <a:off x="1178424" y="2067959"/>
            <a:ext cx="1234767" cy="360280"/>
          </a:xfrm>
          <a:prstGeom prst="rect">
            <a:avLst/>
          </a:prstGeom>
          <a:solidFill>
            <a:srgbClr val="E00122"/>
          </a:solidFill>
          <a:ln>
            <a:solidFill>
              <a:srgbClr val="E0012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a:latin typeface="Open Sans" pitchFamily="2" charset="0"/>
                <a:ea typeface="Open Sans" pitchFamily="2" charset="0"/>
                <a:cs typeface="Open Sans" pitchFamily="2" charset="0"/>
              </a:rPr>
              <a:t>Page 11</a:t>
            </a:r>
          </a:p>
        </p:txBody>
      </p:sp>
      <p:pic>
        <p:nvPicPr>
          <p:cNvPr id="9" name="Picture 8" descr="A picture containing cartoon, clipart, drawing, illustration&#10;&#10;Description automatically generated">
            <a:extLst>
              <a:ext uri="{FF2B5EF4-FFF2-40B4-BE49-F238E27FC236}">
                <a16:creationId xmlns:a16="http://schemas.microsoft.com/office/drawing/2014/main" id="{B90977E8-7096-2EA3-A680-F4F8CF6A5F6E}"/>
              </a:ext>
            </a:extLst>
          </p:cNvPr>
          <p:cNvPicPr>
            <a:picLocks noChangeAspect="1"/>
          </p:cNvPicPr>
          <p:nvPr/>
        </p:nvPicPr>
        <p:blipFill>
          <a:blip r:embed="rId3"/>
          <a:stretch>
            <a:fillRect/>
          </a:stretch>
        </p:blipFill>
        <p:spPr>
          <a:xfrm>
            <a:off x="1223704" y="2099816"/>
            <a:ext cx="314360" cy="310650"/>
          </a:xfrm>
          <a:prstGeom prst="rect">
            <a:avLst/>
          </a:prstGeom>
        </p:spPr>
      </p:pic>
      <p:graphicFrame>
        <p:nvGraphicFramePr>
          <p:cNvPr id="2" name="Diagram 1">
            <a:extLst>
              <a:ext uri="{FF2B5EF4-FFF2-40B4-BE49-F238E27FC236}">
                <a16:creationId xmlns:a16="http://schemas.microsoft.com/office/drawing/2014/main" id="{73DC2C31-DDEA-8ECF-61A6-51720DC0BBEF}"/>
              </a:ext>
            </a:extLst>
          </p:cNvPr>
          <p:cNvGraphicFramePr/>
          <p:nvPr>
            <p:extLst>
              <p:ext uri="{D42A27DB-BD31-4B8C-83A1-F6EECF244321}">
                <p14:modId xmlns:p14="http://schemas.microsoft.com/office/powerpoint/2010/main" val="1073880212"/>
              </p:ext>
            </p:extLst>
          </p:nvPr>
        </p:nvGraphicFramePr>
        <p:xfrm>
          <a:off x="715613" y="989639"/>
          <a:ext cx="6371820" cy="39074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713202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897EF6F-6974-3116-1A18-AA4DAA438CE6}"/>
              </a:ext>
            </a:extLst>
          </p:cNvPr>
          <p:cNvSpPr txBox="1">
            <a:spLocks/>
          </p:cNvSpPr>
          <p:nvPr/>
        </p:nvSpPr>
        <p:spPr>
          <a:xfrm>
            <a:off x="276625" y="224613"/>
            <a:ext cx="6816218" cy="855473"/>
          </a:xfrm>
          <a:prstGeom prst="rect">
            <a:avLst/>
          </a:prstGeom>
        </p:spPr>
        <p:txBody>
          <a:bodyPr lIns="91440" tIns="45720" rIns="91440" bIns="45720" anchor="t">
            <a:noAutofit/>
          </a:bodyPr>
          <a:lstStyle>
            <a:lvl1pPr algn="l" defTabSz="457200" rtl="0" eaLnBrk="1" latinLnBrk="0" hangingPunct="1">
              <a:spcBef>
                <a:spcPct val="0"/>
              </a:spcBef>
              <a:buNone/>
              <a:defRPr sz="4400" kern="1200">
                <a:solidFill>
                  <a:schemeClr val="tx1"/>
                </a:solidFill>
                <a:latin typeface="+mj-lt"/>
                <a:ea typeface="+mj-ea"/>
                <a:cs typeface="+mj-cs"/>
              </a:defRPr>
            </a:lvl1pPr>
          </a:lstStyle>
          <a:p>
            <a:r>
              <a:rPr lang="en-US" sz="4000" dirty="0">
                <a:latin typeface="Open Sans ExtraBold"/>
                <a:ea typeface="Open Sans ExtraBold"/>
                <a:cs typeface="Open Sans ExtraBold"/>
              </a:rPr>
              <a:t>External Factors</a:t>
            </a:r>
            <a:endParaRPr lang="en-US" dirty="0"/>
          </a:p>
        </p:txBody>
      </p:sp>
      <p:graphicFrame>
        <p:nvGraphicFramePr>
          <p:cNvPr id="16" name="Diagram 15">
            <a:extLst>
              <a:ext uri="{FF2B5EF4-FFF2-40B4-BE49-F238E27FC236}">
                <a16:creationId xmlns:a16="http://schemas.microsoft.com/office/drawing/2014/main" id="{5A3072A2-4AA7-59F8-8C4D-C54B08AEE6C8}"/>
              </a:ext>
            </a:extLst>
          </p:cNvPr>
          <p:cNvGraphicFramePr/>
          <p:nvPr>
            <p:extLst>
              <p:ext uri="{D42A27DB-BD31-4B8C-83A1-F6EECF244321}">
                <p14:modId xmlns:p14="http://schemas.microsoft.com/office/powerpoint/2010/main" val="3491597667"/>
              </p:ext>
            </p:extLst>
          </p:nvPr>
        </p:nvGraphicFramePr>
        <p:xfrm>
          <a:off x="911014" y="910381"/>
          <a:ext cx="5544855" cy="40366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795744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50E96C9-07E2-BE81-0169-C76724B131C0}"/>
              </a:ext>
            </a:extLst>
          </p:cNvPr>
          <p:cNvSpPr txBox="1">
            <a:spLocks/>
          </p:cNvSpPr>
          <p:nvPr/>
        </p:nvSpPr>
        <p:spPr>
          <a:xfrm>
            <a:off x="448505" y="303783"/>
            <a:ext cx="6816218" cy="855473"/>
          </a:xfrm>
          <a:prstGeom prst="rect">
            <a:avLst/>
          </a:prstGeom>
        </p:spPr>
        <p:txBody>
          <a:bodyPr lIns="91440" tIns="45720" rIns="91440" bIns="45720" anchor="t">
            <a:noAutofit/>
          </a:bodyPr>
          <a:lstStyle>
            <a:lvl1pPr algn="l" defTabSz="457200" rtl="0" eaLnBrk="1" latinLnBrk="0" hangingPunct="1">
              <a:spcBef>
                <a:spcPct val="0"/>
              </a:spcBef>
              <a:buNone/>
              <a:defRPr sz="4400" kern="1200">
                <a:solidFill>
                  <a:schemeClr val="tx1"/>
                </a:solidFill>
                <a:latin typeface="+mj-lt"/>
                <a:ea typeface="+mj-ea"/>
                <a:cs typeface="+mj-cs"/>
              </a:defRPr>
            </a:lvl1pPr>
          </a:lstStyle>
          <a:p>
            <a:r>
              <a:rPr lang="en-US" sz="4000" dirty="0">
                <a:latin typeface="Open Sans ExtraBold"/>
                <a:ea typeface="Open Sans ExtraBold"/>
                <a:cs typeface="Open Sans ExtraBold"/>
              </a:rPr>
              <a:t>Concurrent Sessions</a:t>
            </a:r>
            <a:endParaRPr lang="en-US" dirty="0"/>
          </a:p>
        </p:txBody>
      </p:sp>
      <p:sp>
        <p:nvSpPr>
          <p:cNvPr id="2" name="Subtitle 2">
            <a:extLst>
              <a:ext uri="{FF2B5EF4-FFF2-40B4-BE49-F238E27FC236}">
                <a16:creationId xmlns:a16="http://schemas.microsoft.com/office/drawing/2014/main" id="{CB9FA2FF-4044-C109-97CE-0C3102FCC2A3}"/>
              </a:ext>
            </a:extLst>
          </p:cNvPr>
          <p:cNvSpPr txBox="1">
            <a:spLocks/>
          </p:cNvSpPr>
          <p:nvPr/>
        </p:nvSpPr>
        <p:spPr>
          <a:xfrm>
            <a:off x="522514" y="962526"/>
            <a:ext cx="6601405" cy="385011"/>
          </a:xfrm>
          <a:prstGeom prst="rect">
            <a:avLst/>
          </a:prstGeom>
        </p:spPr>
        <p:txBody>
          <a:bodyPr vert="horz" lIns="91440" tIns="45720" rIns="91440" bIns="45720" rtlCol="0" anchor="t">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600" b="1" i="1" dirty="0">
                <a:solidFill>
                  <a:srgbClr val="E00122"/>
                </a:solidFill>
                <a:latin typeface="Open Sans" panose="020B0606030504020204" pitchFamily="34" charset="0"/>
                <a:ea typeface="Open Sans" panose="020B0606030504020204" pitchFamily="34" charset="0"/>
                <a:cs typeface="Open Sans" panose="020B0606030504020204" pitchFamily="34" charset="0"/>
              </a:rPr>
              <a:t>Check your schedule for session times &amp; locations</a:t>
            </a:r>
          </a:p>
        </p:txBody>
      </p:sp>
      <p:sp>
        <p:nvSpPr>
          <p:cNvPr id="4" name="Subtitle 2">
            <a:extLst>
              <a:ext uri="{FF2B5EF4-FFF2-40B4-BE49-F238E27FC236}">
                <a16:creationId xmlns:a16="http://schemas.microsoft.com/office/drawing/2014/main" id="{EA7D07DF-80EC-0CAC-F94A-E959A10113C1}"/>
              </a:ext>
            </a:extLst>
          </p:cNvPr>
          <p:cNvSpPr txBox="1">
            <a:spLocks/>
          </p:cNvSpPr>
          <p:nvPr/>
        </p:nvSpPr>
        <p:spPr>
          <a:xfrm>
            <a:off x="373320" y="1444513"/>
            <a:ext cx="6891080" cy="3316847"/>
          </a:xfrm>
          <a:prstGeom prst="rect">
            <a:avLst/>
          </a:prstGeom>
        </p:spPr>
        <p:txBody>
          <a:bodyPr lIns="91440" tIns="45720" rIns="91440" bIns="4572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0000"/>
              </a:lnSpc>
              <a:spcBef>
                <a:spcPts val="1200"/>
              </a:spcBef>
            </a:pPr>
            <a:r>
              <a:rPr lang="en-US" sz="2400" dirty="0">
                <a:latin typeface="Open Sans"/>
                <a:ea typeface="Open Sans"/>
                <a:cs typeface="Open Sans"/>
              </a:rPr>
              <a:t>Supporting Your Health &amp; Well-Being</a:t>
            </a:r>
          </a:p>
          <a:p>
            <a:pPr>
              <a:lnSpc>
                <a:spcPct val="120000"/>
              </a:lnSpc>
              <a:spcBef>
                <a:spcPts val="1200"/>
              </a:spcBef>
            </a:pPr>
            <a:r>
              <a:rPr lang="en-US" sz="2400" dirty="0">
                <a:latin typeface="Open Sans"/>
                <a:ea typeface="Open Sans"/>
                <a:cs typeface="Open Sans"/>
              </a:rPr>
              <a:t>Supporting an Inclusive &amp; Accessible Bearcat Community</a:t>
            </a:r>
          </a:p>
          <a:p>
            <a:pPr>
              <a:lnSpc>
                <a:spcPct val="120000"/>
              </a:lnSpc>
              <a:spcBef>
                <a:spcPts val="1200"/>
              </a:spcBef>
            </a:pPr>
            <a:r>
              <a:rPr lang="en-US" sz="2400" dirty="0">
                <a:latin typeface="Open Sans"/>
                <a:ea typeface="Open Sans"/>
                <a:cs typeface="Open Sans"/>
              </a:rPr>
              <a:t>Get Involved, Bearcats!</a:t>
            </a:r>
          </a:p>
          <a:p>
            <a:pPr>
              <a:lnSpc>
                <a:spcPct val="120000"/>
              </a:lnSpc>
              <a:spcBef>
                <a:spcPts val="1200"/>
              </a:spcBef>
            </a:pPr>
            <a:r>
              <a:rPr lang="en-US" sz="2400" dirty="0">
                <a:latin typeface="Open Sans"/>
                <a:ea typeface="Open Sans"/>
                <a:cs typeface="Open Sans"/>
              </a:rPr>
              <a:t>Residence Life &amp; Housing</a:t>
            </a:r>
          </a:p>
        </p:txBody>
      </p:sp>
    </p:spTree>
    <p:extLst>
      <p:ext uri="{BB962C8B-B14F-4D97-AF65-F5344CB8AC3E}">
        <p14:creationId xmlns:p14="http://schemas.microsoft.com/office/powerpoint/2010/main" val="444540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76625" y="224613"/>
            <a:ext cx="8244968" cy="855473"/>
          </a:xfrm>
          <a:prstGeom prst="rect">
            <a:avLst/>
          </a:prstGeom>
        </p:spPr>
        <p:txBody>
          <a:bodyPr lIns="91440" tIns="45720" rIns="91440" bIns="45720" anchor="t">
            <a:noAutofit/>
          </a:bodyPr>
          <a:lstStyle>
            <a:lvl1pPr algn="l" defTabSz="457200" rtl="0" eaLnBrk="1" latinLnBrk="0" hangingPunct="1">
              <a:spcBef>
                <a:spcPct val="0"/>
              </a:spcBef>
              <a:buNone/>
              <a:defRPr sz="4400" kern="1200">
                <a:solidFill>
                  <a:schemeClr val="tx1"/>
                </a:solidFill>
                <a:latin typeface="+mj-lt"/>
                <a:ea typeface="+mj-ea"/>
                <a:cs typeface="+mj-cs"/>
              </a:defRPr>
            </a:lvl1pPr>
          </a:lstStyle>
          <a:p>
            <a:r>
              <a:rPr lang="en-US" sz="4000" dirty="0">
                <a:latin typeface="Open Sans ExtraBold"/>
                <a:ea typeface="Open Sans ExtraBold"/>
                <a:cs typeface="Open Sans ExtraBold"/>
              </a:rPr>
              <a:t>UC Family 101</a:t>
            </a:r>
          </a:p>
        </p:txBody>
      </p:sp>
      <p:sp>
        <p:nvSpPr>
          <p:cNvPr id="3" name="Subtitle 2"/>
          <p:cNvSpPr txBox="1">
            <a:spLocks/>
          </p:cNvSpPr>
          <p:nvPr/>
        </p:nvSpPr>
        <p:spPr>
          <a:xfrm>
            <a:off x="313944" y="731520"/>
            <a:ext cx="6809975" cy="822960"/>
          </a:xfrm>
          <a:prstGeom prst="rect">
            <a:avLst/>
          </a:prstGeom>
        </p:spPr>
        <p:txBody>
          <a:bodyPr vert="horz" lIns="91440" tIns="45720" rIns="91440" bIns="45720" rtlCol="0" anchor="t">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l"/>
            <a:r>
              <a:rPr lang="en-US" sz="2400" b="1" dirty="0">
                <a:solidFill>
                  <a:srgbClr val="E10505"/>
                </a:solidFill>
                <a:latin typeface="Open Sans"/>
                <a:ea typeface="Open Sans"/>
                <a:cs typeface="Open Sans"/>
              </a:rPr>
              <a:t>Your Homework</a:t>
            </a:r>
            <a:endParaRPr lang="en-US" dirty="0"/>
          </a:p>
        </p:txBody>
      </p:sp>
      <p:sp>
        <p:nvSpPr>
          <p:cNvPr id="34" name="Subtitle 2"/>
          <p:cNvSpPr txBox="1">
            <a:spLocks/>
          </p:cNvSpPr>
          <p:nvPr/>
        </p:nvSpPr>
        <p:spPr>
          <a:xfrm>
            <a:off x="373320" y="1444513"/>
            <a:ext cx="6891080" cy="3316847"/>
          </a:xfrm>
          <a:prstGeom prst="rect">
            <a:avLst/>
          </a:prstGeom>
        </p:spPr>
        <p:txBody>
          <a:bodyPr lIns="91440" tIns="45720" rIns="91440" bIns="4572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0000"/>
              </a:lnSpc>
              <a:spcBef>
                <a:spcPts val="1200"/>
              </a:spcBef>
            </a:pPr>
            <a:r>
              <a:rPr lang="en-US" sz="2400" dirty="0">
                <a:latin typeface="Open Sans"/>
                <a:ea typeface="Open Sans"/>
                <a:cs typeface="Open Sans"/>
              </a:rPr>
              <a:t>Review the Family Guides series.</a:t>
            </a:r>
          </a:p>
          <a:p>
            <a:pPr>
              <a:lnSpc>
                <a:spcPct val="120000"/>
              </a:lnSpc>
              <a:spcBef>
                <a:spcPts val="1200"/>
              </a:spcBef>
            </a:pPr>
            <a:r>
              <a:rPr lang="en-US" sz="2400" dirty="0">
                <a:latin typeface="Open Sans"/>
                <a:ea typeface="Open Sans"/>
                <a:cs typeface="Open Sans"/>
              </a:rPr>
              <a:t>Set a communication plan.</a:t>
            </a:r>
          </a:p>
          <a:p>
            <a:pPr>
              <a:lnSpc>
                <a:spcPct val="120000"/>
              </a:lnSpc>
              <a:spcBef>
                <a:spcPts val="1200"/>
              </a:spcBef>
            </a:pPr>
            <a:r>
              <a:rPr lang="en-US" sz="2400" dirty="0">
                <a:latin typeface="Open Sans"/>
                <a:ea typeface="Open Sans"/>
                <a:cs typeface="Open Sans"/>
              </a:rPr>
              <a:t>Celebrate their successes!</a:t>
            </a:r>
          </a:p>
          <a:p>
            <a:pPr>
              <a:lnSpc>
                <a:spcPct val="120000"/>
              </a:lnSpc>
              <a:spcBef>
                <a:spcPts val="1200"/>
              </a:spcBef>
            </a:pPr>
            <a:r>
              <a:rPr lang="en-US" sz="2400" dirty="0">
                <a:latin typeface="Open Sans"/>
                <a:ea typeface="Open Sans"/>
                <a:cs typeface="Open Sans"/>
              </a:rPr>
              <a:t>Plan to visit!</a:t>
            </a:r>
          </a:p>
          <a:p>
            <a:pPr>
              <a:lnSpc>
                <a:spcPct val="120000"/>
              </a:lnSpc>
              <a:spcBef>
                <a:spcPts val="1200"/>
              </a:spcBef>
            </a:pPr>
            <a:r>
              <a:rPr lang="en-US" sz="2400" dirty="0">
                <a:latin typeface="Open Sans"/>
                <a:ea typeface="Open Sans"/>
                <a:cs typeface="Open Sans"/>
              </a:rPr>
              <a:t>Set expectations for time at home.</a:t>
            </a:r>
          </a:p>
        </p:txBody>
      </p:sp>
      <p:pic>
        <p:nvPicPr>
          <p:cNvPr id="6" name="Picture 5" descr="A picture containing person, sky, outdoor, cellphone&#10;&#10;Description automatically generated">
            <a:extLst>
              <a:ext uri="{FF2B5EF4-FFF2-40B4-BE49-F238E27FC236}">
                <a16:creationId xmlns:a16="http://schemas.microsoft.com/office/drawing/2014/main" id="{A4F4BF81-AE8C-EF3F-775D-60D0E7E5D4DA}"/>
              </a:ext>
            </a:extLst>
          </p:cNvPr>
          <p:cNvPicPr>
            <a:picLocks noChangeAspect="1"/>
          </p:cNvPicPr>
          <p:nvPr/>
        </p:nvPicPr>
        <p:blipFill rotWithShape="1">
          <a:blip r:embed="rId3">
            <a:extLst>
              <a:ext uri="{28A0092B-C50C-407E-A947-70E740481C1C}">
                <a14:useLocalDpi xmlns:a14="http://schemas.microsoft.com/office/drawing/2010/main" val="0"/>
              </a:ext>
            </a:extLst>
          </a:blip>
          <a:srcRect l="-1849" t="13433" r="-285" b="-213"/>
          <a:stretch/>
        </p:blipFill>
        <p:spPr>
          <a:xfrm rot="16200000">
            <a:off x="5044508" y="1056127"/>
            <a:ext cx="5338189" cy="3023816"/>
          </a:xfrm>
          <a:prstGeom prst="rect">
            <a:avLst/>
          </a:prstGeom>
        </p:spPr>
      </p:pic>
    </p:spTree>
    <p:extLst>
      <p:ext uri="{BB962C8B-B14F-4D97-AF65-F5344CB8AC3E}">
        <p14:creationId xmlns:p14="http://schemas.microsoft.com/office/powerpoint/2010/main" val="19817391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0E3C1D1-A13C-11C0-8607-D497BC36E10F}"/>
              </a:ext>
            </a:extLst>
          </p:cNvPr>
          <p:cNvGrpSpPr/>
          <p:nvPr/>
        </p:nvGrpSpPr>
        <p:grpSpPr>
          <a:xfrm>
            <a:off x="320622" y="87786"/>
            <a:ext cx="7175464" cy="4644660"/>
            <a:chOff x="-185564" y="-1520578"/>
            <a:chExt cx="9265521" cy="5934618"/>
          </a:xfrm>
        </p:grpSpPr>
        <p:pic>
          <p:nvPicPr>
            <p:cNvPr id="2" name="Picture 1">
              <a:extLst>
                <a:ext uri="{FF2B5EF4-FFF2-40B4-BE49-F238E27FC236}">
                  <a16:creationId xmlns:a16="http://schemas.microsoft.com/office/drawing/2014/main" id="{B7563F62-4A7F-A300-8254-6E139D9BA1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0368" y="2723263"/>
              <a:ext cx="2411547" cy="1524099"/>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FC38A0DA-774E-5536-E684-9D5DA149B11A}"/>
                </a:ext>
              </a:extLst>
            </p:cNvPr>
            <p:cNvSpPr txBox="1">
              <a:spLocks/>
            </p:cNvSpPr>
            <p:nvPr/>
          </p:nvSpPr>
          <p:spPr>
            <a:xfrm>
              <a:off x="-185564" y="-1048877"/>
              <a:ext cx="9079967" cy="1097279"/>
            </a:xfrm>
            <a:prstGeom prst="rect">
              <a:avLst/>
            </a:prstGeom>
          </p:spPr>
          <p:txBody>
            <a:bodyPr vert="horz" lIns="121920" tIns="60960" rIns="121920" bIns="6096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l"/>
              <a:r>
                <a:rPr lang="en-US" b="1" dirty="0">
                  <a:solidFill>
                    <a:srgbClr val="E10505"/>
                  </a:solidFill>
                  <a:latin typeface="Open Sans"/>
                  <a:ea typeface="Open Sans"/>
                  <a:cs typeface="Open Sans"/>
                </a:rPr>
                <a:t>Whitney White, </a:t>
              </a:r>
              <a:r>
                <a:rPr lang="en-US" dirty="0">
                  <a:solidFill>
                    <a:srgbClr val="E10505"/>
                  </a:solidFill>
                  <a:latin typeface="Open Sans"/>
                  <a:ea typeface="Open Sans"/>
                  <a:cs typeface="Open Sans"/>
                </a:rPr>
                <a:t>MS, Director</a:t>
              </a:r>
              <a:endParaRPr lang="en-US" dirty="0">
                <a:solidFill>
                  <a:srgbClr val="E10505"/>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5C2A6E91-E7AD-2569-6DEC-C2E11B6EE1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210" y="-153814"/>
              <a:ext cx="3039952" cy="4567853"/>
            </a:xfrm>
            <a:prstGeom prst="rect">
              <a:avLst/>
            </a:prstGeom>
          </p:spPr>
        </p:pic>
        <p:pic>
          <p:nvPicPr>
            <p:cNvPr id="5" name="Picture 4">
              <a:extLst>
                <a:ext uri="{FF2B5EF4-FFF2-40B4-BE49-F238E27FC236}">
                  <a16:creationId xmlns:a16="http://schemas.microsoft.com/office/drawing/2014/main" id="{7A812E80-72C9-F9A5-EEAD-1AC303644351}"/>
                </a:ext>
              </a:extLst>
            </p:cNvPr>
            <p:cNvPicPr>
              <a:picLocks noChangeAspect="1"/>
            </p:cNvPicPr>
            <p:nvPr/>
          </p:nvPicPr>
          <p:blipFill>
            <a:blip r:embed="rId4"/>
            <a:stretch>
              <a:fillRect/>
            </a:stretch>
          </p:blipFill>
          <p:spPr>
            <a:xfrm>
              <a:off x="5084193" y="2721073"/>
              <a:ext cx="3995764" cy="1692967"/>
            </a:xfrm>
            <a:prstGeom prst="rect">
              <a:avLst/>
            </a:prstGeom>
          </p:spPr>
        </p:pic>
        <p:pic>
          <p:nvPicPr>
            <p:cNvPr id="6" name="Picture 5">
              <a:extLst>
                <a:ext uri="{FF2B5EF4-FFF2-40B4-BE49-F238E27FC236}">
                  <a16:creationId xmlns:a16="http://schemas.microsoft.com/office/drawing/2014/main" id="{F9262A12-842F-54C6-9752-5F7BF890487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363" r="14834"/>
            <a:stretch/>
          </p:blipFill>
          <p:spPr>
            <a:xfrm>
              <a:off x="5611753" y="-1520578"/>
              <a:ext cx="3282649" cy="3226883"/>
            </a:xfrm>
            <a:prstGeom prst="rect">
              <a:avLst/>
            </a:prstGeom>
          </p:spPr>
        </p:pic>
        <p:pic>
          <p:nvPicPr>
            <p:cNvPr id="7" name="Picture 6" descr="Image result for kansas state college of education">
              <a:extLst>
                <a:ext uri="{FF2B5EF4-FFF2-40B4-BE49-F238E27FC236}">
                  <a16:creationId xmlns:a16="http://schemas.microsoft.com/office/drawing/2014/main" id="{600E7463-E41A-1FA1-E339-9D473C28463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1823" r="21668"/>
            <a:stretch/>
          </p:blipFill>
          <p:spPr bwMode="auto">
            <a:xfrm>
              <a:off x="4221982" y="1650903"/>
              <a:ext cx="2496452" cy="11231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0E0F23F-7B42-8E52-E067-A66167B6285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71626" y="-107224"/>
              <a:ext cx="2439915" cy="2066276"/>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itle 1">
            <a:extLst>
              <a:ext uri="{FF2B5EF4-FFF2-40B4-BE49-F238E27FC236}">
                <a16:creationId xmlns:a16="http://schemas.microsoft.com/office/drawing/2014/main" id="{4D2A093A-A663-3E98-864B-7951F1578A46}"/>
              </a:ext>
            </a:extLst>
          </p:cNvPr>
          <p:cNvSpPr txBox="1">
            <a:spLocks/>
          </p:cNvSpPr>
          <p:nvPr/>
        </p:nvSpPr>
        <p:spPr>
          <a:xfrm>
            <a:off x="317447" y="159299"/>
            <a:ext cx="8244968" cy="855473"/>
          </a:xfrm>
          <a:prstGeom prst="rect">
            <a:avLst/>
          </a:prstGeom>
        </p:spPr>
        <p:txBody>
          <a:bodyPr lIns="91440" tIns="45720" rIns="91440" bIns="45720" anchor="t">
            <a:noAutofit/>
          </a:bodyPr>
          <a:lstStyle>
            <a:lvl1pPr algn="l" defTabSz="457200" rtl="0" eaLnBrk="1" latinLnBrk="0" hangingPunct="1">
              <a:spcBef>
                <a:spcPct val="0"/>
              </a:spcBef>
              <a:buNone/>
              <a:defRPr sz="4400" kern="1200">
                <a:solidFill>
                  <a:schemeClr val="tx1"/>
                </a:solidFill>
                <a:latin typeface="+mj-lt"/>
                <a:ea typeface="+mj-ea"/>
                <a:cs typeface="+mj-cs"/>
              </a:defRPr>
            </a:lvl1pPr>
          </a:lstStyle>
          <a:p>
            <a:r>
              <a:rPr lang="en-US" sz="3200" dirty="0">
                <a:latin typeface="Open Sans ExtraBold"/>
                <a:ea typeface="Open Sans ExtraBold"/>
                <a:cs typeface="Open Sans ExtraBold"/>
              </a:rPr>
              <a:t>Meet Whitney</a:t>
            </a:r>
            <a:endParaRPr lang="en-US" sz="3200" dirty="0">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38500727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76625" y="224613"/>
            <a:ext cx="8244968" cy="855473"/>
          </a:xfrm>
          <a:prstGeom prst="rect">
            <a:avLst/>
          </a:prstGeom>
        </p:spPr>
        <p:txBody>
          <a:bodyPr lIns="91440" tIns="45720" rIns="91440" bIns="45720" anchor="t">
            <a:noAutofit/>
          </a:bodyPr>
          <a:lstStyle>
            <a:lvl1pPr algn="l" defTabSz="457200" rtl="0" eaLnBrk="1" latinLnBrk="0" hangingPunct="1">
              <a:spcBef>
                <a:spcPct val="0"/>
              </a:spcBef>
              <a:buNone/>
              <a:defRPr sz="4400" kern="1200">
                <a:solidFill>
                  <a:schemeClr val="tx1"/>
                </a:solidFill>
                <a:latin typeface="+mj-lt"/>
                <a:ea typeface="+mj-ea"/>
                <a:cs typeface="+mj-cs"/>
              </a:defRPr>
            </a:lvl1pPr>
          </a:lstStyle>
          <a:p>
            <a:r>
              <a:rPr lang="en-US" sz="4000" dirty="0">
                <a:latin typeface="Open Sans ExtraBold"/>
                <a:ea typeface="Open Sans ExtraBold"/>
                <a:cs typeface="Open Sans ExtraBold"/>
              </a:rPr>
              <a:t>UC Family 101</a:t>
            </a:r>
          </a:p>
        </p:txBody>
      </p:sp>
      <p:sp>
        <p:nvSpPr>
          <p:cNvPr id="3" name="Subtitle 2"/>
          <p:cNvSpPr txBox="1">
            <a:spLocks/>
          </p:cNvSpPr>
          <p:nvPr/>
        </p:nvSpPr>
        <p:spPr>
          <a:xfrm>
            <a:off x="313944" y="731520"/>
            <a:ext cx="6809975" cy="822960"/>
          </a:xfrm>
          <a:prstGeom prst="rect">
            <a:avLst/>
          </a:prstGeom>
        </p:spPr>
        <p:txBody>
          <a:bodyPr vert="horz" lIns="91440" tIns="45720" rIns="91440" bIns="45720" rtlCol="0" anchor="t">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l"/>
            <a:r>
              <a:rPr lang="en-US" sz="2400" b="1" dirty="0">
                <a:solidFill>
                  <a:srgbClr val="E10505"/>
                </a:solidFill>
                <a:latin typeface="Open Sans"/>
                <a:ea typeface="Open Sans"/>
                <a:cs typeface="Open Sans"/>
              </a:rPr>
              <a:t>Your Homework</a:t>
            </a:r>
            <a:endParaRPr lang="en-US" dirty="0"/>
          </a:p>
        </p:txBody>
      </p:sp>
      <p:sp>
        <p:nvSpPr>
          <p:cNvPr id="34" name="Subtitle 2"/>
          <p:cNvSpPr txBox="1">
            <a:spLocks/>
          </p:cNvSpPr>
          <p:nvPr/>
        </p:nvSpPr>
        <p:spPr>
          <a:xfrm>
            <a:off x="373320" y="1444513"/>
            <a:ext cx="5555107" cy="3446021"/>
          </a:xfrm>
          <a:prstGeom prst="rect">
            <a:avLst/>
          </a:prstGeom>
        </p:spPr>
        <p:txBody>
          <a:bodyPr lIns="91440" tIns="45720" rIns="91440" bIns="4572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0000"/>
              </a:lnSpc>
              <a:spcBef>
                <a:spcPts val="1200"/>
              </a:spcBef>
            </a:pPr>
            <a:r>
              <a:rPr lang="en-US" sz="2000" dirty="0">
                <a:latin typeface="Open Sans"/>
                <a:ea typeface="Open Sans"/>
                <a:cs typeface="Open Sans"/>
              </a:rPr>
              <a:t>Remind your student to complete required trainings and have a conversation about what they learned!</a:t>
            </a:r>
          </a:p>
          <a:p>
            <a:pPr lvl="1">
              <a:spcBef>
                <a:spcPts val="500"/>
              </a:spcBef>
            </a:pPr>
            <a:r>
              <a:rPr lang="en-US" sz="1600" i="1" dirty="0" err="1">
                <a:latin typeface="Open Sans"/>
                <a:ea typeface="Open Sans"/>
                <a:cs typeface="Open Sans"/>
              </a:rPr>
              <a:t>AlcoholEDU</a:t>
            </a:r>
            <a:endParaRPr lang="en-US" sz="1600" i="1" dirty="0">
              <a:latin typeface="Open Sans"/>
              <a:ea typeface="Open Sans"/>
              <a:cs typeface="Open Sans"/>
            </a:endParaRPr>
          </a:p>
          <a:p>
            <a:pPr lvl="1">
              <a:spcBef>
                <a:spcPts val="500"/>
              </a:spcBef>
            </a:pPr>
            <a:r>
              <a:rPr lang="en-US" sz="1600" i="1" dirty="0">
                <a:latin typeface="Open Sans"/>
                <a:ea typeface="Open Sans"/>
                <a:cs typeface="Open Sans"/>
              </a:rPr>
              <a:t>Anti-Hazing Training</a:t>
            </a:r>
            <a:endParaRPr lang="en-US" i="1">
              <a:latin typeface="Times New Roman"/>
              <a:ea typeface="Open Sans"/>
              <a:cs typeface="Times New Roman"/>
            </a:endParaRPr>
          </a:p>
          <a:p>
            <a:pPr lvl="1">
              <a:spcBef>
                <a:spcPts val="500"/>
              </a:spcBef>
            </a:pPr>
            <a:r>
              <a:rPr lang="en-US" sz="1600" i="1" dirty="0">
                <a:latin typeface="Open Sans"/>
                <a:ea typeface="Open Sans"/>
                <a:cs typeface="Open Sans"/>
              </a:rPr>
              <a:t>Mental Well-Being</a:t>
            </a:r>
            <a:endParaRPr lang="en-US" i="1">
              <a:latin typeface="Times New Roman"/>
              <a:ea typeface="Open Sans"/>
              <a:cs typeface="Times New Roman"/>
            </a:endParaRPr>
          </a:p>
          <a:p>
            <a:pPr lvl="1">
              <a:spcBef>
                <a:spcPts val="500"/>
              </a:spcBef>
            </a:pPr>
            <a:r>
              <a:rPr lang="en-US" sz="1600" i="1" dirty="0">
                <a:latin typeface="Open Sans"/>
                <a:ea typeface="Open Sans"/>
                <a:cs typeface="Open Sans"/>
              </a:rPr>
              <a:t>Sexual Assault Prevention</a:t>
            </a:r>
            <a:endParaRPr lang="en-US" i="1" dirty="0">
              <a:cs typeface="Times New Roman"/>
            </a:endParaRPr>
          </a:p>
          <a:p>
            <a:pPr>
              <a:lnSpc>
                <a:spcPct val="120000"/>
              </a:lnSpc>
              <a:spcBef>
                <a:spcPts val="1200"/>
              </a:spcBef>
            </a:pPr>
            <a:r>
              <a:rPr lang="en-US" sz="2000" dirty="0">
                <a:latin typeface="Open Sans"/>
                <a:ea typeface="Open Sans"/>
                <a:cs typeface="Open Sans"/>
              </a:rPr>
              <a:t>Partner with your student in their success.</a:t>
            </a:r>
          </a:p>
          <a:p>
            <a:pPr>
              <a:lnSpc>
                <a:spcPct val="120000"/>
              </a:lnSpc>
              <a:spcBef>
                <a:spcPts val="1200"/>
              </a:spcBef>
            </a:pPr>
            <a:r>
              <a:rPr lang="en-US" sz="2000" dirty="0">
                <a:latin typeface="Open Sans"/>
                <a:ea typeface="Open Sans"/>
                <a:cs typeface="Open Sans"/>
              </a:rPr>
              <a:t>Become a knowledgeable UC resource.</a:t>
            </a:r>
          </a:p>
        </p:txBody>
      </p:sp>
      <p:pic>
        <p:nvPicPr>
          <p:cNvPr id="6" name="Picture 5" descr="A picture containing person, sky, outdoor, cellphone&#10;&#10;Description automatically generated">
            <a:extLst>
              <a:ext uri="{FF2B5EF4-FFF2-40B4-BE49-F238E27FC236}">
                <a16:creationId xmlns:a16="http://schemas.microsoft.com/office/drawing/2014/main" id="{A4F4BF81-AE8C-EF3F-775D-60D0E7E5D4DA}"/>
              </a:ext>
            </a:extLst>
          </p:cNvPr>
          <p:cNvPicPr>
            <a:picLocks noChangeAspect="1"/>
          </p:cNvPicPr>
          <p:nvPr/>
        </p:nvPicPr>
        <p:blipFill rotWithShape="1">
          <a:blip r:embed="rId3">
            <a:extLst>
              <a:ext uri="{28A0092B-C50C-407E-A947-70E740481C1C}">
                <a14:useLocalDpi xmlns:a14="http://schemas.microsoft.com/office/drawing/2010/main" val="0"/>
              </a:ext>
            </a:extLst>
          </a:blip>
          <a:srcRect l="-1849" t="13433" r="-285" b="-213"/>
          <a:stretch/>
        </p:blipFill>
        <p:spPr>
          <a:xfrm rot="16200000">
            <a:off x="5044508" y="1056127"/>
            <a:ext cx="5338189" cy="3023816"/>
          </a:xfrm>
          <a:prstGeom prst="rect">
            <a:avLst/>
          </a:prstGeom>
        </p:spPr>
      </p:pic>
    </p:spTree>
    <p:extLst>
      <p:ext uri="{BB962C8B-B14F-4D97-AF65-F5344CB8AC3E}">
        <p14:creationId xmlns:p14="http://schemas.microsoft.com/office/powerpoint/2010/main" val="33597911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415CC08F-450D-E00C-CF95-FE05F8AB769F}"/>
              </a:ext>
            </a:extLst>
          </p:cNvPr>
          <p:cNvPicPr>
            <a:picLocks noChangeAspect="1"/>
          </p:cNvPicPr>
          <p:nvPr/>
        </p:nvPicPr>
        <p:blipFill>
          <a:blip r:embed="rId2"/>
          <a:stretch>
            <a:fillRect/>
          </a:stretch>
        </p:blipFill>
        <p:spPr>
          <a:xfrm>
            <a:off x="-859" y="675053"/>
            <a:ext cx="7590207" cy="3790805"/>
          </a:xfrm>
          <a:prstGeom prst="rect">
            <a:avLst/>
          </a:prstGeom>
        </p:spPr>
      </p:pic>
    </p:spTree>
    <p:extLst>
      <p:ext uri="{BB962C8B-B14F-4D97-AF65-F5344CB8AC3E}">
        <p14:creationId xmlns:p14="http://schemas.microsoft.com/office/powerpoint/2010/main" val="32795124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map&#10;&#10;Description automatically generated">
            <a:extLst>
              <a:ext uri="{FF2B5EF4-FFF2-40B4-BE49-F238E27FC236}">
                <a16:creationId xmlns:a16="http://schemas.microsoft.com/office/drawing/2014/main" id="{FE32BEA6-7D35-908F-B6BD-2BF73C08DA6E}"/>
              </a:ext>
            </a:extLst>
          </p:cNvPr>
          <p:cNvPicPr>
            <a:picLocks noChangeAspect="1"/>
          </p:cNvPicPr>
          <p:nvPr/>
        </p:nvPicPr>
        <p:blipFill>
          <a:blip r:embed="rId2"/>
          <a:stretch>
            <a:fillRect/>
          </a:stretch>
        </p:blipFill>
        <p:spPr>
          <a:xfrm>
            <a:off x="-5155" y="-1288"/>
            <a:ext cx="7710521" cy="5141779"/>
          </a:xfrm>
          <a:prstGeom prst="rect">
            <a:avLst/>
          </a:prstGeom>
        </p:spPr>
      </p:pic>
    </p:spTree>
    <p:extLst>
      <p:ext uri="{BB962C8B-B14F-4D97-AF65-F5344CB8AC3E}">
        <p14:creationId xmlns:p14="http://schemas.microsoft.com/office/powerpoint/2010/main" val="41417519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Text&#10;&#10;Description automatically generated">
            <a:extLst>
              <a:ext uri="{FF2B5EF4-FFF2-40B4-BE49-F238E27FC236}">
                <a16:creationId xmlns:a16="http://schemas.microsoft.com/office/drawing/2014/main" id="{3B93E07D-DA5B-58F3-A57F-B23EB89EDD51}"/>
              </a:ext>
            </a:extLst>
          </p:cNvPr>
          <p:cNvPicPr>
            <a:picLocks noChangeAspect="1"/>
          </p:cNvPicPr>
          <p:nvPr/>
        </p:nvPicPr>
        <p:blipFill>
          <a:blip r:embed="rId3"/>
          <a:stretch>
            <a:fillRect/>
          </a:stretch>
        </p:blipFill>
        <p:spPr>
          <a:xfrm rot="-480000">
            <a:off x="4897799" y="624473"/>
            <a:ext cx="2000993" cy="2296579"/>
          </a:xfrm>
          <a:prstGeom prst="rect">
            <a:avLst/>
          </a:prstGeom>
        </p:spPr>
      </p:pic>
      <p:pic>
        <p:nvPicPr>
          <p:cNvPr id="9" name="Picture 9" descr="Logo, icon, company name&#10;&#10;Description automatically generated">
            <a:extLst>
              <a:ext uri="{FF2B5EF4-FFF2-40B4-BE49-F238E27FC236}">
                <a16:creationId xmlns:a16="http://schemas.microsoft.com/office/drawing/2014/main" id="{3D2B5DA2-8AAC-A24F-D19A-4D492BE81349}"/>
              </a:ext>
            </a:extLst>
          </p:cNvPr>
          <p:cNvPicPr>
            <a:picLocks noChangeAspect="1"/>
          </p:cNvPicPr>
          <p:nvPr/>
        </p:nvPicPr>
        <p:blipFill>
          <a:blip r:embed="rId4"/>
          <a:stretch>
            <a:fillRect/>
          </a:stretch>
        </p:blipFill>
        <p:spPr>
          <a:xfrm rot="360000">
            <a:off x="3964873" y="2662299"/>
            <a:ext cx="1845129" cy="1852551"/>
          </a:xfrm>
          <a:prstGeom prst="rect">
            <a:avLst/>
          </a:prstGeom>
        </p:spPr>
      </p:pic>
      <p:sp>
        <p:nvSpPr>
          <p:cNvPr id="2" name="Title 1"/>
          <p:cNvSpPr txBox="1">
            <a:spLocks/>
          </p:cNvSpPr>
          <p:nvPr/>
        </p:nvSpPr>
        <p:spPr>
          <a:xfrm>
            <a:off x="276625" y="224613"/>
            <a:ext cx="8244968" cy="855473"/>
          </a:xfrm>
          <a:prstGeom prst="rect">
            <a:avLst/>
          </a:prstGeom>
        </p:spPr>
        <p:txBody>
          <a:bodyPr>
            <a:noAutofit/>
          </a:bodyPr>
          <a:lstStyle>
            <a:lvl1pPr algn="l" defTabSz="457200" rtl="0" eaLnBrk="1" latinLnBrk="0" hangingPunct="1">
              <a:spcBef>
                <a:spcPct val="0"/>
              </a:spcBef>
              <a:buNone/>
              <a:defRPr sz="4400" kern="1200">
                <a:solidFill>
                  <a:schemeClr val="tx1"/>
                </a:solidFill>
                <a:latin typeface="+mj-lt"/>
                <a:ea typeface="+mj-ea"/>
                <a:cs typeface="+mj-cs"/>
              </a:defRPr>
            </a:lvl1pPr>
          </a:lstStyle>
          <a:p>
            <a:r>
              <a:rPr lang="en-US" sz="4000" dirty="0">
                <a:latin typeface="Open Sans ExtraBold" panose="020B0906030804020204" pitchFamily="34" charset="0"/>
                <a:ea typeface="Open Sans ExtraBold" panose="020B0906030804020204" pitchFamily="34" charset="0"/>
                <a:cs typeface="Open Sans ExtraBold" panose="020B0906030804020204" pitchFamily="34" charset="0"/>
              </a:rPr>
              <a:t>We’re Here to Help</a:t>
            </a:r>
          </a:p>
        </p:txBody>
      </p:sp>
      <p:sp>
        <p:nvSpPr>
          <p:cNvPr id="34" name="Subtitle 2"/>
          <p:cNvSpPr txBox="1">
            <a:spLocks/>
          </p:cNvSpPr>
          <p:nvPr/>
        </p:nvSpPr>
        <p:spPr>
          <a:xfrm>
            <a:off x="863644" y="1710623"/>
            <a:ext cx="6400756" cy="2385292"/>
          </a:xfrm>
          <a:prstGeom prst="rect">
            <a:avLst/>
          </a:prstGeom>
        </p:spPr>
        <p:txBody>
          <a:bodyPr lIns="91440" tIns="45720" rIns="91440" bIns="4572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spcBef>
                <a:spcPts val="1200"/>
              </a:spcBef>
              <a:buNone/>
            </a:pPr>
            <a:r>
              <a:rPr lang="en-US" sz="2400" dirty="0">
                <a:latin typeface="Open Sans"/>
                <a:ea typeface="Open Sans"/>
                <a:cs typeface="Open Sans"/>
              </a:rPr>
              <a:t>families@uc.edu</a:t>
            </a:r>
            <a:br>
              <a:rPr lang="en-US" sz="2400" dirty="0">
                <a:latin typeface="Open Sans" panose="020B0606030504020204" pitchFamily="34" charset="0"/>
                <a:ea typeface="Open Sans" panose="020B0606030504020204" pitchFamily="34" charset="0"/>
                <a:cs typeface="Open Sans" panose="020B0606030504020204" pitchFamily="34" charset="0"/>
              </a:rPr>
            </a:br>
            <a:r>
              <a:rPr lang="en-US" sz="2400" dirty="0">
                <a:latin typeface="Open Sans"/>
                <a:ea typeface="Open Sans"/>
                <a:cs typeface="Open Sans"/>
              </a:rPr>
              <a:t>513-556-1200</a:t>
            </a:r>
            <a:br>
              <a:rPr lang="en-US" sz="2400" dirty="0">
                <a:latin typeface="Open Sans" panose="020B0606030504020204" pitchFamily="34" charset="0"/>
                <a:ea typeface="Open Sans" panose="020B0606030504020204" pitchFamily="34" charset="0"/>
                <a:cs typeface="Open Sans" panose="020B0606030504020204" pitchFamily="34" charset="0"/>
              </a:rPr>
            </a:br>
            <a:r>
              <a:rPr lang="en-US" sz="2400" dirty="0">
                <a:latin typeface="Open Sans"/>
                <a:ea typeface="Open Sans"/>
                <a:cs typeface="Open Sans"/>
              </a:rPr>
              <a:t>uc.edu/families</a:t>
            </a:r>
            <a:br>
              <a:rPr lang="en-US" sz="2400" dirty="0">
                <a:latin typeface="Open Sans" panose="020B0606030504020204" pitchFamily="34" charset="0"/>
                <a:ea typeface="Open Sans" panose="020B0606030504020204" pitchFamily="34" charset="0"/>
                <a:cs typeface="Open Sans" panose="020B0606030504020204" pitchFamily="34" charset="0"/>
              </a:rPr>
            </a:br>
            <a:r>
              <a:rPr lang="en-US" sz="2400" dirty="0">
                <a:latin typeface="Open Sans"/>
                <a:ea typeface="Open Sans"/>
                <a:cs typeface="Open Sans"/>
              </a:rPr>
              <a:t>uc.campusesp.com</a:t>
            </a:r>
            <a:br>
              <a:rPr lang="en-US" sz="2400" dirty="0">
                <a:latin typeface="Open Sans"/>
                <a:ea typeface="Open Sans"/>
                <a:cs typeface="Open Sans"/>
              </a:rPr>
            </a:br>
            <a:r>
              <a:rPr lang="en-US" sz="2400" dirty="0">
                <a:latin typeface="Open Sans"/>
                <a:ea typeface="Open Sans"/>
                <a:cs typeface="Open Sans"/>
              </a:rPr>
              <a:t>@UCBearcatFamilies</a:t>
            </a:r>
            <a:br>
              <a:rPr lang="en-US" sz="2400" dirty="0">
                <a:latin typeface="Open Sans" panose="020B0606030504020204" pitchFamily="34" charset="0"/>
                <a:ea typeface="Open Sans" panose="020B0606030504020204" pitchFamily="34" charset="0"/>
                <a:cs typeface="Open Sans" panose="020B0606030504020204" pitchFamily="34" charset="0"/>
              </a:rPr>
            </a:br>
            <a:r>
              <a:rPr lang="en-US" sz="2400" dirty="0">
                <a:latin typeface="Open Sans"/>
                <a:ea typeface="Open Sans"/>
                <a:cs typeface="Open Sans"/>
              </a:rPr>
              <a:t> </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Subtitle 2"/>
          <p:cNvSpPr txBox="1">
            <a:spLocks/>
          </p:cNvSpPr>
          <p:nvPr/>
        </p:nvSpPr>
        <p:spPr>
          <a:xfrm>
            <a:off x="381913" y="935514"/>
            <a:ext cx="6882487" cy="3160401"/>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spcBef>
                <a:spcPts val="1200"/>
              </a:spcBef>
              <a:buNone/>
            </a:pPr>
            <a:r>
              <a:rPr lang="en-US" sz="2400" b="1" dirty="0">
                <a:latin typeface="Open Sans" panose="020B0606030504020204" pitchFamily="34" charset="0"/>
                <a:ea typeface="Open Sans" panose="020B0606030504020204" pitchFamily="34" charset="0"/>
                <a:cs typeface="Open Sans" panose="020B0606030504020204" pitchFamily="34" charset="0"/>
              </a:rPr>
              <a:t>Parent &amp; Family Programs</a:t>
            </a:r>
          </a:p>
        </p:txBody>
      </p:sp>
      <p:pic>
        <p:nvPicPr>
          <p:cNvPr id="1028" name="Picture 4" descr="Connect Icon #302574 - Free Icons Librar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394" y="3114120"/>
            <a:ext cx="422366" cy="42236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a:stretch>
            <a:fillRect/>
          </a:stretch>
        </p:blipFill>
        <p:spPr>
          <a:xfrm>
            <a:off x="447016" y="2705328"/>
            <a:ext cx="325744" cy="345558"/>
          </a:xfrm>
          <a:prstGeom prst="rect">
            <a:avLst/>
          </a:prstGeom>
        </p:spPr>
      </p:pic>
      <p:pic>
        <p:nvPicPr>
          <p:cNvPr id="1030" name="Picture 6" descr="Red phone 46 icon - Free red phone icon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0305" y="2233105"/>
            <a:ext cx="382905" cy="3829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mail Icon PNG Transparent Email Icon.PNG Images. | Plus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7835" y="1862331"/>
            <a:ext cx="285484" cy="24913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a:extLst>
              <a:ext uri="{FF2B5EF4-FFF2-40B4-BE49-F238E27FC236}">
                <a16:creationId xmlns:a16="http://schemas.microsoft.com/office/drawing/2014/main" id="{A78C680B-5BF5-2328-6220-BD8BA6088669}"/>
              </a:ext>
            </a:extLst>
          </p:cNvPr>
          <p:cNvPicPr>
            <a:picLocks noChangeAspect="1"/>
          </p:cNvPicPr>
          <p:nvPr/>
        </p:nvPicPr>
        <p:blipFill>
          <a:blip r:embed="rId9"/>
          <a:stretch>
            <a:fillRect/>
          </a:stretch>
        </p:blipFill>
        <p:spPr>
          <a:xfrm>
            <a:off x="6614641" y="989363"/>
            <a:ext cx="2490680" cy="4114800"/>
          </a:xfrm>
          <a:prstGeom prst="rect">
            <a:avLst/>
          </a:prstGeom>
        </p:spPr>
      </p:pic>
      <p:pic>
        <p:nvPicPr>
          <p:cNvPr id="10" name="Picture 10" descr="A picture containing text, device, gauge&#10;&#10;Description automatically generated">
            <a:extLst>
              <a:ext uri="{FF2B5EF4-FFF2-40B4-BE49-F238E27FC236}">
                <a16:creationId xmlns:a16="http://schemas.microsoft.com/office/drawing/2014/main" id="{360CD2EB-E0D2-857F-AD4C-DB2F7F4D4F5C}"/>
              </a:ext>
            </a:extLst>
          </p:cNvPr>
          <p:cNvPicPr>
            <a:picLocks noChangeAspect="1"/>
          </p:cNvPicPr>
          <p:nvPr/>
        </p:nvPicPr>
        <p:blipFill>
          <a:blip r:embed="rId10"/>
          <a:stretch>
            <a:fillRect/>
          </a:stretch>
        </p:blipFill>
        <p:spPr>
          <a:xfrm>
            <a:off x="5894615" y="2907228"/>
            <a:ext cx="1674421" cy="1681843"/>
          </a:xfrm>
          <a:prstGeom prst="rect">
            <a:avLst/>
          </a:prstGeom>
        </p:spPr>
      </p:pic>
      <p:pic>
        <p:nvPicPr>
          <p:cNvPr id="3" name="Picture 4">
            <a:extLst>
              <a:ext uri="{FF2B5EF4-FFF2-40B4-BE49-F238E27FC236}">
                <a16:creationId xmlns:a16="http://schemas.microsoft.com/office/drawing/2014/main" id="{EA08C813-5B90-F1E8-AC5F-0303C0E57B4D}"/>
              </a:ext>
            </a:extLst>
          </p:cNvPr>
          <p:cNvPicPr>
            <a:picLocks noChangeAspect="1"/>
          </p:cNvPicPr>
          <p:nvPr/>
        </p:nvPicPr>
        <p:blipFill>
          <a:blip r:embed="rId11"/>
          <a:stretch>
            <a:fillRect/>
          </a:stretch>
        </p:blipFill>
        <p:spPr>
          <a:xfrm flipV="1">
            <a:off x="385871" y="3535134"/>
            <a:ext cx="478687" cy="488139"/>
          </a:xfrm>
          <a:prstGeom prst="rect">
            <a:avLst/>
          </a:prstGeom>
        </p:spPr>
      </p:pic>
    </p:spTree>
    <p:extLst>
      <p:ext uri="{BB962C8B-B14F-4D97-AF65-F5344CB8AC3E}">
        <p14:creationId xmlns:p14="http://schemas.microsoft.com/office/powerpoint/2010/main" val="39898505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E509E43-6782-8DA8-C251-9CB0B6649865}"/>
              </a:ext>
            </a:extLst>
          </p:cNvPr>
          <p:cNvSpPr txBox="1">
            <a:spLocks/>
          </p:cNvSpPr>
          <p:nvPr/>
        </p:nvSpPr>
        <p:spPr>
          <a:xfrm>
            <a:off x="77135" y="515122"/>
            <a:ext cx="7451124" cy="963872"/>
          </a:xfrm>
          <a:prstGeom prst="rect">
            <a:avLst/>
          </a:prstGeom>
        </p:spPr>
        <p:txBody>
          <a:bodyPr vert="horz" lIns="121920" tIns="60960" rIns="121920" bIns="6096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l"/>
            <a:r>
              <a:rPr lang="en-US" b="1" dirty="0">
                <a:solidFill>
                  <a:srgbClr val="E10505"/>
                </a:solidFill>
                <a:latin typeface="Open Sans"/>
                <a:ea typeface="Open Sans"/>
                <a:cs typeface="Open Sans"/>
              </a:rPr>
              <a:t>Dy’Mand Montgomery, </a:t>
            </a:r>
            <a:r>
              <a:rPr lang="en-US" dirty="0">
                <a:solidFill>
                  <a:srgbClr val="E10505"/>
                </a:solidFill>
                <a:latin typeface="Open Sans"/>
                <a:ea typeface="Open Sans"/>
                <a:cs typeface="Open Sans"/>
              </a:rPr>
              <a:t>MEd</a:t>
            </a:r>
            <a:br>
              <a:rPr lang="en-US" dirty="0">
                <a:solidFill>
                  <a:srgbClr val="E10505"/>
                </a:solidFill>
                <a:latin typeface="Open Sans"/>
                <a:ea typeface="Open Sans"/>
                <a:cs typeface="Open Sans"/>
              </a:rPr>
            </a:br>
            <a:r>
              <a:rPr lang="en-US" dirty="0">
                <a:solidFill>
                  <a:srgbClr val="E10505"/>
                </a:solidFill>
                <a:latin typeface="Open Sans"/>
                <a:ea typeface="Open Sans"/>
                <a:cs typeface="Open Sans"/>
              </a:rPr>
              <a:t>Assistant Director of Family Engagement</a:t>
            </a:r>
            <a:endParaRPr lang="en-US" dirty="0">
              <a:solidFill>
                <a:srgbClr val="E10505"/>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1ED07605-EEAB-BEAF-2763-BABA9E830D7E}"/>
              </a:ext>
            </a:extLst>
          </p:cNvPr>
          <p:cNvPicPr>
            <a:picLocks noChangeAspect="1"/>
          </p:cNvPicPr>
          <p:nvPr/>
        </p:nvPicPr>
        <p:blipFill>
          <a:blip r:embed="rId2"/>
          <a:stretch>
            <a:fillRect/>
          </a:stretch>
        </p:blipFill>
        <p:spPr>
          <a:xfrm>
            <a:off x="189521" y="1503844"/>
            <a:ext cx="3537207" cy="3551634"/>
          </a:xfrm>
          <a:prstGeom prst="rect">
            <a:avLst/>
          </a:prstGeom>
        </p:spPr>
      </p:pic>
      <p:pic>
        <p:nvPicPr>
          <p:cNvPr id="6" name="Picture 5">
            <a:extLst>
              <a:ext uri="{FF2B5EF4-FFF2-40B4-BE49-F238E27FC236}">
                <a16:creationId xmlns:a16="http://schemas.microsoft.com/office/drawing/2014/main" id="{D243756D-26B1-8D28-5073-60B6955943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68339" y="2793181"/>
            <a:ext cx="1809298" cy="1386757"/>
          </a:xfrm>
          <a:prstGeom prst="rect">
            <a:avLst/>
          </a:prstGeom>
        </p:spPr>
      </p:pic>
      <p:pic>
        <p:nvPicPr>
          <p:cNvPr id="7" name="Picture 6">
            <a:extLst>
              <a:ext uri="{FF2B5EF4-FFF2-40B4-BE49-F238E27FC236}">
                <a16:creationId xmlns:a16="http://schemas.microsoft.com/office/drawing/2014/main" id="{B647B036-1A33-660F-7355-DA5E2F22915D}"/>
              </a:ext>
            </a:extLst>
          </p:cNvPr>
          <p:cNvPicPr>
            <a:picLocks noChangeAspect="1"/>
          </p:cNvPicPr>
          <p:nvPr/>
        </p:nvPicPr>
        <p:blipFill>
          <a:blip r:embed="rId4"/>
          <a:stretch>
            <a:fillRect/>
          </a:stretch>
        </p:blipFill>
        <p:spPr>
          <a:xfrm>
            <a:off x="5825497" y="2790613"/>
            <a:ext cx="1769213" cy="1999804"/>
          </a:xfrm>
          <a:prstGeom prst="rect">
            <a:avLst/>
          </a:prstGeom>
        </p:spPr>
      </p:pic>
      <p:pic>
        <p:nvPicPr>
          <p:cNvPr id="8" name="Picture 7">
            <a:extLst>
              <a:ext uri="{FF2B5EF4-FFF2-40B4-BE49-F238E27FC236}">
                <a16:creationId xmlns:a16="http://schemas.microsoft.com/office/drawing/2014/main" id="{83BF69F4-23ED-9031-C6F1-67CC7B966E8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10269" y="4094395"/>
            <a:ext cx="1515286" cy="96991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1">
            <a:extLst>
              <a:ext uri="{FF2B5EF4-FFF2-40B4-BE49-F238E27FC236}">
                <a16:creationId xmlns:a16="http://schemas.microsoft.com/office/drawing/2014/main" id="{D047EB7C-1ED4-07F4-0DE7-0BEA9363749F}"/>
              </a:ext>
            </a:extLst>
          </p:cNvPr>
          <p:cNvPicPr>
            <a:picLocks noChangeAspect="1"/>
          </p:cNvPicPr>
          <p:nvPr/>
        </p:nvPicPr>
        <p:blipFill rotWithShape="1">
          <a:blip r:embed="rId6"/>
          <a:srcRect t="7042" r="358" b="18939"/>
          <a:stretch/>
        </p:blipFill>
        <p:spPr>
          <a:xfrm>
            <a:off x="3780064" y="1563780"/>
            <a:ext cx="2106417" cy="1180568"/>
          </a:xfrm>
          <a:prstGeom prst="rect">
            <a:avLst/>
          </a:prstGeom>
        </p:spPr>
      </p:pic>
      <p:pic>
        <p:nvPicPr>
          <p:cNvPr id="13" name="Picture 13" descr="Text, logo&#10;&#10;Description automatically generated">
            <a:extLst>
              <a:ext uri="{FF2B5EF4-FFF2-40B4-BE49-F238E27FC236}">
                <a16:creationId xmlns:a16="http://schemas.microsoft.com/office/drawing/2014/main" id="{D852D386-AD9F-9B1F-6778-75BC15B4C05C}"/>
              </a:ext>
            </a:extLst>
          </p:cNvPr>
          <p:cNvPicPr>
            <a:picLocks noChangeAspect="1"/>
          </p:cNvPicPr>
          <p:nvPr/>
        </p:nvPicPr>
        <p:blipFill>
          <a:blip r:embed="rId7"/>
          <a:stretch>
            <a:fillRect/>
          </a:stretch>
        </p:blipFill>
        <p:spPr>
          <a:xfrm>
            <a:off x="5714999" y="1793949"/>
            <a:ext cx="1992087" cy="592217"/>
          </a:xfrm>
          <a:prstGeom prst="rect">
            <a:avLst/>
          </a:prstGeom>
        </p:spPr>
      </p:pic>
      <p:sp>
        <p:nvSpPr>
          <p:cNvPr id="15" name="Title 1">
            <a:extLst>
              <a:ext uri="{FF2B5EF4-FFF2-40B4-BE49-F238E27FC236}">
                <a16:creationId xmlns:a16="http://schemas.microsoft.com/office/drawing/2014/main" id="{0AB0CC3F-CEA8-BC6B-45AE-7A2542FAA126}"/>
              </a:ext>
            </a:extLst>
          </p:cNvPr>
          <p:cNvSpPr txBox="1">
            <a:spLocks/>
          </p:cNvSpPr>
          <p:nvPr/>
        </p:nvSpPr>
        <p:spPr>
          <a:xfrm>
            <a:off x="105176" y="216449"/>
            <a:ext cx="8244968" cy="855473"/>
          </a:xfrm>
          <a:prstGeom prst="rect">
            <a:avLst/>
          </a:prstGeom>
        </p:spPr>
        <p:txBody>
          <a:bodyPr lIns="91440" tIns="45720" rIns="91440" bIns="45720" anchor="t">
            <a:noAutofit/>
          </a:bodyPr>
          <a:lstStyle>
            <a:lvl1pPr algn="l" defTabSz="457200" rtl="0" eaLnBrk="1" latinLnBrk="0" hangingPunct="1">
              <a:spcBef>
                <a:spcPct val="0"/>
              </a:spcBef>
              <a:buNone/>
              <a:defRPr sz="4400" kern="1200">
                <a:solidFill>
                  <a:schemeClr val="tx1"/>
                </a:solidFill>
                <a:latin typeface="+mj-lt"/>
                <a:ea typeface="+mj-ea"/>
                <a:cs typeface="+mj-cs"/>
              </a:defRPr>
            </a:lvl1pPr>
          </a:lstStyle>
          <a:p>
            <a:r>
              <a:rPr lang="en-US" sz="3200" dirty="0">
                <a:latin typeface="Open Sans ExtraBold"/>
                <a:ea typeface="Open Sans ExtraBold"/>
                <a:cs typeface="Open Sans ExtraBold"/>
              </a:rPr>
              <a:t>Meet Dy'Mand</a:t>
            </a:r>
            <a:endParaRPr lang="en-US" sz="3200" dirty="0" err="1">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3236980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C9DC6180-3295-4677-DBD9-1FD6AE6D25C6}"/>
              </a:ext>
            </a:extLst>
          </p:cNvPr>
          <p:cNvSpPr txBox="1">
            <a:spLocks/>
          </p:cNvSpPr>
          <p:nvPr/>
        </p:nvSpPr>
        <p:spPr>
          <a:xfrm>
            <a:off x="50426" y="308784"/>
            <a:ext cx="7824751" cy="854428"/>
          </a:xfrm>
          <a:prstGeom prst="rect">
            <a:avLst/>
          </a:prstGeom>
        </p:spPr>
        <p:txBody>
          <a:bodyPr vert="horz" lIns="121920" tIns="60960" rIns="121920" bIns="6096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l"/>
            <a:r>
              <a:rPr lang="en-US" b="1" dirty="0">
                <a:solidFill>
                  <a:srgbClr val="E10505"/>
                </a:solidFill>
                <a:latin typeface="Open Sans"/>
                <a:ea typeface="Open Sans"/>
                <a:cs typeface="Open Sans"/>
              </a:rPr>
              <a:t>Caitlin Borges, </a:t>
            </a:r>
            <a:r>
              <a:rPr lang="en-US" dirty="0">
                <a:solidFill>
                  <a:srgbClr val="E10505"/>
                </a:solidFill>
                <a:latin typeface="Open Sans"/>
                <a:ea typeface="Open Sans"/>
                <a:cs typeface="Open Sans"/>
              </a:rPr>
              <a:t>MA</a:t>
            </a:r>
            <a:br>
              <a:rPr lang="en-US" dirty="0">
                <a:solidFill>
                  <a:srgbClr val="E10505"/>
                </a:solidFill>
                <a:latin typeface="Open Sans"/>
                <a:ea typeface="Open Sans"/>
                <a:cs typeface="Open Sans"/>
              </a:rPr>
            </a:br>
            <a:r>
              <a:rPr lang="en-US" dirty="0">
                <a:solidFill>
                  <a:srgbClr val="E10505"/>
                </a:solidFill>
                <a:latin typeface="Open Sans"/>
                <a:ea typeface="Open Sans"/>
                <a:cs typeface="Open Sans"/>
              </a:rPr>
              <a:t>Assistant Director of Communications</a:t>
            </a:r>
            <a:endParaRPr lang="en-US" dirty="0">
              <a:solidFill>
                <a:srgbClr val="E10505"/>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52030C5F-99F7-4388-DE0C-ABC17CB875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831" y="1276154"/>
            <a:ext cx="2755122" cy="3638262"/>
          </a:xfrm>
          <a:prstGeom prst="rect">
            <a:avLst/>
          </a:prstGeom>
        </p:spPr>
      </p:pic>
      <p:pic>
        <p:nvPicPr>
          <p:cNvPr id="4" name="Picture 3">
            <a:extLst>
              <a:ext uri="{FF2B5EF4-FFF2-40B4-BE49-F238E27FC236}">
                <a16:creationId xmlns:a16="http://schemas.microsoft.com/office/drawing/2014/main" id="{DDDCF37D-33AE-3D4D-4584-15DD489BE4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3229" y="2753346"/>
            <a:ext cx="1756361" cy="2209098"/>
          </a:xfrm>
          <a:prstGeom prst="rect">
            <a:avLst/>
          </a:prstGeom>
        </p:spPr>
      </p:pic>
      <p:pic>
        <p:nvPicPr>
          <p:cNvPr id="5" name="Picture 4">
            <a:extLst>
              <a:ext uri="{FF2B5EF4-FFF2-40B4-BE49-F238E27FC236}">
                <a16:creationId xmlns:a16="http://schemas.microsoft.com/office/drawing/2014/main" id="{7B17EA2A-6BA2-DD30-35B2-45E599949E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08359" y="1290923"/>
            <a:ext cx="2082555" cy="1310712"/>
          </a:xfrm>
          <a:prstGeom prst="rect">
            <a:avLst/>
          </a:prstGeom>
        </p:spPr>
      </p:pic>
      <p:pic>
        <p:nvPicPr>
          <p:cNvPr id="6" name="Picture 5">
            <a:extLst>
              <a:ext uri="{FF2B5EF4-FFF2-40B4-BE49-F238E27FC236}">
                <a16:creationId xmlns:a16="http://schemas.microsoft.com/office/drawing/2014/main" id="{1778C4C8-AF46-A53A-837A-1D621D2D752E}"/>
              </a:ext>
            </a:extLst>
          </p:cNvPr>
          <p:cNvPicPr>
            <a:picLocks noChangeAspect="1"/>
          </p:cNvPicPr>
          <p:nvPr/>
        </p:nvPicPr>
        <p:blipFill rotWithShape="1">
          <a:blip r:embed="rId5">
            <a:extLst>
              <a:ext uri="{28A0092B-C50C-407E-A947-70E740481C1C}">
                <a14:useLocalDpi xmlns:a14="http://schemas.microsoft.com/office/drawing/2010/main" val="0"/>
              </a:ext>
            </a:extLst>
          </a:blip>
          <a:srcRect l="4373" r="2041"/>
          <a:stretch/>
        </p:blipFill>
        <p:spPr>
          <a:xfrm>
            <a:off x="5208607" y="1090829"/>
            <a:ext cx="2350517" cy="932245"/>
          </a:xfrm>
          <a:prstGeom prst="rect">
            <a:avLst/>
          </a:prstGeom>
        </p:spPr>
      </p:pic>
      <p:pic>
        <p:nvPicPr>
          <p:cNvPr id="7" name="Picture 6">
            <a:extLst>
              <a:ext uri="{FF2B5EF4-FFF2-40B4-BE49-F238E27FC236}">
                <a16:creationId xmlns:a16="http://schemas.microsoft.com/office/drawing/2014/main" id="{8D16D5FC-BF99-9B69-544B-347A98FFA0E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0111"/>
          <a:stretch/>
        </p:blipFill>
        <p:spPr>
          <a:xfrm>
            <a:off x="5694668" y="1764263"/>
            <a:ext cx="1671270" cy="930423"/>
          </a:xfrm>
          <a:prstGeom prst="rect">
            <a:avLst/>
          </a:prstGeom>
        </p:spPr>
      </p:pic>
      <p:pic>
        <p:nvPicPr>
          <p:cNvPr id="8" name="Picture 7">
            <a:extLst>
              <a:ext uri="{FF2B5EF4-FFF2-40B4-BE49-F238E27FC236}">
                <a16:creationId xmlns:a16="http://schemas.microsoft.com/office/drawing/2014/main" id="{4CFB6F25-D017-BD2A-1942-B0846051F8E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595" r="1814"/>
          <a:stretch/>
        </p:blipFill>
        <p:spPr>
          <a:xfrm rot="5400000">
            <a:off x="5462613" y="2968746"/>
            <a:ext cx="2001917" cy="1904091"/>
          </a:xfrm>
          <a:prstGeom prst="rect">
            <a:avLst/>
          </a:prstGeom>
        </p:spPr>
      </p:pic>
      <p:sp>
        <p:nvSpPr>
          <p:cNvPr id="11" name="Title 1">
            <a:extLst>
              <a:ext uri="{FF2B5EF4-FFF2-40B4-BE49-F238E27FC236}">
                <a16:creationId xmlns:a16="http://schemas.microsoft.com/office/drawing/2014/main" id="{6DD6BD75-DA5B-7D1C-783D-2D53D1648A6D}"/>
              </a:ext>
            </a:extLst>
          </p:cNvPr>
          <p:cNvSpPr txBox="1">
            <a:spLocks/>
          </p:cNvSpPr>
          <p:nvPr/>
        </p:nvSpPr>
        <p:spPr>
          <a:xfrm>
            <a:off x="88847" y="44999"/>
            <a:ext cx="8244968" cy="855473"/>
          </a:xfrm>
          <a:prstGeom prst="rect">
            <a:avLst/>
          </a:prstGeom>
        </p:spPr>
        <p:txBody>
          <a:bodyPr lIns="91440" tIns="45720" rIns="91440" bIns="45720" anchor="t">
            <a:noAutofit/>
          </a:bodyPr>
          <a:lstStyle>
            <a:lvl1pPr algn="l" defTabSz="457200" rtl="0" eaLnBrk="1" latinLnBrk="0" hangingPunct="1">
              <a:spcBef>
                <a:spcPct val="0"/>
              </a:spcBef>
              <a:buNone/>
              <a:defRPr sz="4400" kern="1200">
                <a:solidFill>
                  <a:schemeClr val="tx1"/>
                </a:solidFill>
                <a:latin typeface="+mj-lt"/>
                <a:ea typeface="+mj-ea"/>
                <a:cs typeface="+mj-cs"/>
              </a:defRPr>
            </a:lvl1pPr>
          </a:lstStyle>
          <a:p>
            <a:r>
              <a:rPr lang="en-US" sz="3200" dirty="0">
                <a:latin typeface="Open Sans ExtraBold"/>
                <a:ea typeface="Open Sans ExtraBold"/>
                <a:cs typeface="Open Sans ExtraBold"/>
              </a:rPr>
              <a:t>Meet Caitlin</a:t>
            </a:r>
            <a:endParaRPr lang="en-US" sz="3200" dirty="0">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3024800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76625" y="224613"/>
            <a:ext cx="8244968" cy="855473"/>
          </a:xfrm>
          <a:prstGeom prst="rect">
            <a:avLst/>
          </a:prstGeom>
        </p:spPr>
        <p:txBody>
          <a:bodyPr lIns="91440" tIns="45720" rIns="91440" bIns="45720" anchor="t">
            <a:noAutofit/>
          </a:bodyPr>
          <a:lstStyle>
            <a:lvl1pPr algn="l" defTabSz="457200" rtl="0" eaLnBrk="1" latinLnBrk="0" hangingPunct="1">
              <a:spcBef>
                <a:spcPct val="0"/>
              </a:spcBef>
              <a:buNone/>
              <a:defRPr sz="4400" kern="1200">
                <a:solidFill>
                  <a:schemeClr val="tx1"/>
                </a:solidFill>
                <a:latin typeface="+mj-lt"/>
                <a:ea typeface="+mj-ea"/>
                <a:cs typeface="+mj-cs"/>
              </a:defRPr>
            </a:lvl1pPr>
          </a:lstStyle>
          <a:p>
            <a:r>
              <a:rPr lang="en-US" sz="4000" dirty="0">
                <a:latin typeface="Open Sans ExtraBold"/>
                <a:ea typeface="Open Sans ExtraBold"/>
                <a:cs typeface="Open Sans ExtraBold"/>
              </a:rPr>
              <a:t>Today's Goals</a:t>
            </a:r>
            <a:endParaRPr lang="en-US" dirty="0"/>
          </a:p>
        </p:txBody>
      </p:sp>
      <p:sp>
        <p:nvSpPr>
          <p:cNvPr id="3" name="Subtitle 2"/>
          <p:cNvSpPr txBox="1">
            <a:spLocks/>
          </p:cNvSpPr>
          <p:nvPr/>
        </p:nvSpPr>
        <p:spPr>
          <a:xfrm>
            <a:off x="313944" y="731520"/>
            <a:ext cx="6809975" cy="822960"/>
          </a:xfrm>
          <a:prstGeom prst="rect">
            <a:avLst/>
          </a:prstGeom>
        </p:spPr>
        <p:txBody>
          <a:bodyPr vert="horz" lIns="91440" tIns="45720" rIns="91440" bIns="45720" rtlCol="0" anchor="t">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4" name="Subtitle 2"/>
          <p:cNvSpPr txBox="1">
            <a:spLocks/>
          </p:cNvSpPr>
          <p:nvPr/>
        </p:nvSpPr>
        <p:spPr>
          <a:xfrm>
            <a:off x="312088" y="1348025"/>
            <a:ext cx="6891080" cy="3437380"/>
          </a:xfrm>
          <a:prstGeom prst="rect">
            <a:avLst/>
          </a:prstGeom>
        </p:spPr>
        <p:txBody>
          <a:bodyPr lIns="91440" tIns="45720" rIns="91440" bIns="4572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spcBef>
                <a:spcPts val="1200"/>
              </a:spcBef>
              <a:buNone/>
            </a:pPr>
            <a:r>
              <a:rPr lang="en-US" sz="2400" b="1" dirty="0">
                <a:latin typeface="Open Sans"/>
                <a:ea typeface="Open Sans"/>
                <a:cs typeface="Open Sans"/>
              </a:rPr>
              <a:t>When you leave here, we want you to know:</a:t>
            </a:r>
            <a:endParaRPr lang="en-US" sz="2400" b="1">
              <a:latin typeface="Open Sans" panose="020B0606030504020204" pitchFamily="34" charset="0"/>
              <a:ea typeface="Open Sans" panose="020B0606030504020204" pitchFamily="34" charset="0"/>
              <a:cs typeface="Open Sans" panose="020B0606030504020204" pitchFamily="34" charset="0"/>
            </a:endParaRPr>
          </a:p>
          <a:p>
            <a:pPr>
              <a:lnSpc>
                <a:spcPct val="120000"/>
              </a:lnSpc>
              <a:spcBef>
                <a:spcPts val="1200"/>
              </a:spcBef>
            </a:pPr>
            <a:r>
              <a:rPr lang="en-US" sz="2400" dirty="0">
                <a:latin typeface="Open Sans"/>
                <a:ea typeface="Open Sans"/>
                <a:cs typeface="Open Sans"/>
              </a:rPr>
              <a:t>Who we are!</a:t>
            </a:r>
            <a:endParaRPr lang="en-US" sz="2400">
              <a:latin typeface="Open Sans" panose="020B0606030504020204" pitchFamily="34" charset="0"/>
              <a:ea typeface="Open Sans" panose="020B0606030504020204" pitchFamily="34" charset="0"/>
              <a:cs typeface="Open Sans" panose="020B0606030504020204" pitchFamily="34" charset="0"/>
            </a:endParaRPr>
          </a:p>
          <a:p>
            <a:pPr>
              <a:lnSpc>
                <a:spcPct val="120000"/>
              </a:lnSpc>
              <a:spcBef>
                <a:spcPts val="1200"/>
              </a:spcBef>
            </a:pPr>
            <a:r>
              <a:rPr lang="en-US" sz="2400" dirty="0">
                <a:latin typeface="Open Sans"/>
                <a:ea typeface="Open Sans"/>
                <a:cs typeface="Open Sans"/>
              </a:rPr>
              <a:t>How to get help and ask questions!</a:t>
            </a:r>
            <a:endParaRPr lang="en-US" sz="2400">
              <a:latin typeface="Open Sans" panose="020B0606030504020204" pitchFamily="34" charset="0"/>
              <a:ea typeface="Open Sans" panose="020B0606030504020204" pitchFamily="34" charset="0"/>
              <a:cs typeface="Open Sans" panose="020B0606030504020204" pitchFamily="34" charset="0"/>
            </a:endParaRPr>
          </a:p>
          <a:p>
            <a:pPr>
              <a:lnSpc>
                <a:spcPct val="120000"/>
              </a:lnSpc>
              <a:spcBef>
                <a:spcPts val="1200"/>
              </a:spcBef>
            </a:pPr>
            <a:r>
              <a:rPr lang="en-US" sz="2400" dirty="0">
                <a:latin typeface="Open Sans"/>
                <a:ea typeface="Open Sans"/>
                <a:cs typeface="Open Sans"/>
              </a:rPr>
              <a:t>Where to find important information.</a:t>
            </a:r>
          </a:p>
          <a:p>
            <a:pPr>
              <a:lnSpc>
                <a:spcPct val="120000"/>
              </a:lnSpc>
              <a:spcBef>
                <a:spcPts val="1200"/>
              </a:spcBef>
            </a:pPr>
            <a:r>
              <a:rPr lang="en-US" sz="2400" dirty="0">
                <a:latin typeface="Open Sans"/>
                <a:ea typeface="Open Sans"/>
                <a:cs typeface="Open Sans"/>
              </a:rPr>
              <a:t>How to start preparing your student this summer to be successful!</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68927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76625" y="224613"/>
            <a:ext cx="8244968" cy="855473"/>
          </a:xfrm>
          <a:prstGeom prst="rect">
            <a:avLst/>
          </a:prstGeom>
        </p:spPr>
        <p:txBody>
          <a:bodyPr>
            <a:noAutofit/>
          </a:bodyPr>
          <a:lstStyle>
            <a:lvl1pPr algn="l" defTabSz="457200" rtl="0" eaLnBrk="1" latinLnBrk="0" hangingPunct="1">
              <a:spcBef>
                <a:spcPct val="0"/>
              </a:spcBef>
              <a:buNone/>
              <a:defRPr sz="4400" kern="1200">
                <a:solidFill>
                  <a:schemeClr val="tx1"/>
                </a:solidFill>
                <a:latin typeface="+mj-lt"/>
                <a:ea typeface="+mj-ea"/>
                <a:cs typeface="+mj-cs"/>
              </a:defRPr>
            </a:lvl1pPr>
          </a:lstStyle>
          <a:p>
            <a:r>
              <a:rPr lang="en-US" sz="4000" dirty="0">
                <a:latin typeface="Open Sans ExtraBold" panose="020B0906030804020204" pitchFamily="34" charset="0"/>
                <a:ea typeface="Open Sans ExtraBold" panose="020B0906030804020204" pitchFamily="34" charset="0"/>
                <a:cs typeface="Open Sans ExtraBold" panose="020B0906030804020204" pitchFamily="34" charset="0"/>
              </a:rPr>
              <a:t>Our Purpose</a:t>
            </a:r>
          </a:p>
        </p:txBody>
      </p:sp>
      <p:sp>
        <p:nvSpPr>
          <p:cNvPr id="3" name="Subtitle 2"/>
          <p:cNvSpPr txBox="1">
            <a:spLocks/>
          </p:cNvSpPr>
          <p:nvPr/>
        </p:nvSpPr>
        <p:spPr>
          <a:xfrm>
            <a:off x="313944" y="731520"/>
            <a:ext cx="6809975" cy="82296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l"/>
            <a:r>
              <a:rPr lang="en-US" sz="2400" b="1" dirty="0">
                <a:solidFill>
                  <a:srgbClr val="E10505"/>
                </a:solidFill>
                <a:latin typeface="Open Sans" panose="020B0606030504020204" pitchFamily="34" charset="0"/>
                <a:ea typeface="Open Sans" panose="020B0606030504020204" pitchFamily="34" charset="0"/>
                <a:cs typeface="Open Sans" panose="020B0606030504020204" pitchFamily="34" charset="0"/>
              </a:rPr>
              <a:t>Information. Engagement. Support.</a:t>
            </a:r>
            <a:endParaRPr lang="en-US" sz="2400" dirty="0">
              <a:solidFill>
                <a:srgbClr val="E10505"/>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4" name="Subtitle 2"/>
          <p:cNvSpPr txBox="1">
            <a:spLocks/>
          </p:cNvSpPr>
          <p:nvPr/>
        </p:nvSpPr>
        <p:spPr>
          <a:xfrm>
            <a:off x="373320" y="2001168"/>
            <a:ext cx="6891080" cy="2094747"/>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spcBef>
                <a:spcPts val="1200"/>
              </a:spcBef>
              <a:buNone/>
            </a:pPr>
            <a:r>
              <a:rPr lang="en-US" sz="2400" dirty="0">
                <a:latin typeface="Open Sans" panose="020B0606030504020204" pitchFamily="34" charset="0"/>
                <a:ea typeface="Open Sans" panose="020B0606030504020204" pitchFamily="34" charset="0"/>
                <a:cs typeface="Open Sans" panose="020B0606030504020204" pitchFamily="34" charset="0"/>
              </a:rPr>
              <a:t>Parent &amp; Family Programs provides families with </a:t>
            </a:r>
            <a:r>
              <a:rPr lang="en-US" sz="2400" b="1" i="1" dirty="0">
                <a:solidFill>
                  <a:srgbClr val="D40A0F"/>
                </a:solidFill>
                <a:latin typeface="Open Sans" panose="020B0606030504020204" pitchFamily="34" charset="0"/>
                <a:ea typeface="Open Sans" panose="020B0606030504020204" pitchFamily="34" charset="0"/>
                <a:cs typeface="Open Sans" panose="020B0606030504020204" pitchFamily="34" charset="0"/>
              </a:rPr>
              <a:t>information</a:t>
            </a:r>
            <a:r>
              <a:rPr lang="en-US" sz="2400" dirty="0">
                <a:latin typeface="Open Sans" panose="020B0606030504020204" pitchFamily="34" charset="0"/>
                <a:ea typeface="Open Sans" panose="020B0606030504020204" pitchFamily="34" charset="0"/>
                <a:cs typeface="Open Sans" panose="020B0606030504020204" pitchFamily="34" charset="0"/>
              </a:rPr>
              <a:t> about student services and resources, campus </a:t>
            </a:r>
            <a:r>
              <a:rPr lang="en-US" sz="2400" b="1" i="1" dirty="0">
                <a:solidFill>
                  <a:srgbClr val="D40A0F"/>
                </a:solidFill>
                <a:latin typeface="Open Sans" panose="020B0606030504020204" pitchFamily="34" charset="0"/>
                <a:ea typeface="Open Sans" panose="020B0606030504020204" pitchFamily="34" charset="0"/>
                <a:cs typeface="Open Sans" panose="020B0606030504020204" pitchFamily="34" charset="0"/>
              </a:rPr>
              <a:t>engagement</a:t>
            </a:r>
            <a:r>
              <a:rPr lang="en-US" sz="2400" dirty="0">
                <a:latin typeface="Open Sans" panose="020B0606030504020204" pitchFamily="34" charset="0"/>
                <a:ea typeface="Open Sans" panose="020B0606030504020204" pitchFamily="34" charset="0"/>
                <a:cs typeface="Open Sans" panose="020B0606030504020204" pitchFamily="34" charset="0"/>
              </a:rPr>
              <a:t> opportunities, and a dedicated place to receive </a:t>
            </a:r>
            <a:r>
              <a:rPr lang="en-US" sz="2400" b="1" i="1" dirty="0">
                <a:solidFill>
                  <a:srgbClr val="D40A0F"/>
                </a:solidFill>
                <a:latin typeface="Open Sans" panose="020B0606030504020204" pitchFamily="34" charset="0"/>
                <a:ea typeface="Open Sans" panose="020B0606030504020204" pitchFamily="34" charset="0"/>
                <a:cs typeface="Open Sans" panose="020B0606030504020204" pitchFamily="34" charset="0"/>
              </a:rPr>
              <a:t>support</a:t>
            </a:r>
            <a:r>
              <a:rPr lang="en-US" sz="2400" dirty="0">
                <a:latin typeface="Open Sans" panose="020B0606030504020204" pitchFamily="34" charset="0"/>
                <a:ea typeface="Open Sans" panose="020B0606030504020204" pitchFamily="34" charset="0"/>
                <a:cs typeface="Open Sans" panose="020B0606030504020204" pitchFamily="34" charset="0"/>
              </a:rPr>
              <a:t> in helping their students successfully navigate the UC experience.</a:t>
            </a:r>
          </a:p>
        </p:txBody>
      </p:sp>
    </p:spTree>
    <p:extLst>
      <p:ext uri="{BB962C8B-B14F-4D97-AF65-F5344CB8AC3E}">
        <p14:creationId xmlns:p14="http://schemas.microsoft.com/office/powerpoint/2010/main" val="31779295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76625" y="224613"/>
            <a:ext cx="8244968" cy="855473"/>
          </a:xfrm>
          <a:prstGeom prst="rect">
            <a:avLst/>
          </a:prstGeom>
        </p:spPr>
        <p:txBody>
          <a:bodyPr lIns="91440" tIns="45720" rIns="91440" bIns="45720" anchor="t">
            <a:noAutofit/>
          </a:bodyPr>
          <a:lstStyle>
            <a:lvl1pPr algn="l" defTabSz="457200" rtl="0" eaLnBrk="1" latinLnBrk="0" hangingPunct="1">
              <a:spcBef>
                <a:spcPct val="0"/>
              </a:spcBef>
              <a:buNone/>
              <a:defRPr sz="4400" kern="1200">
                <a:solidFill>
                  <a:schemeClr val="tx1"/>
                </a:solidFill>
                <a:latin typeface="+mj-lt"/>
                <a:ea typeface="+mj-ea"/>
                <a:cs typeface="+mj-cs"/>
              </a:defRPr>
            </a:lvl1pPr>
          </a:lstStyle>
          <a:p>
            <a:r>
              <a:rPr lang="en-US" sz="4000" dirty="0">
                <a:latin typeface="Open Sans ExtraBold"/>
                <a:ea typeface="Open Sans ExtraBold"/>
                <a:cs typeface="Open Sans ExtraBold"/>
              </a:rPr>
              <a:t>Support</a:t>
            </a:r>
            <a:endParaRPr lang="en-US" dirty="0"/>
          </a:p>
        </p:txBody>
      </p:sp>
      <p:sp>
        <p:nvSpPr>
          <p:cNvPr id="34" name="Subtitle 2"/>
          <p:cNvSpPr txBox="1">
            <a:spLocks/>
          </p:cNvSpPr>
          <p:nvPr/>
        </p:nvSpPr>
        <p:spPr>
          <a:xfrm>
            <a:off x="278070" y="1123507"/>
            <a:ext cx="6891080" cy="2094747"/>
          </a:xfrm>
          <a:prstGeom prst="rect">
            <a:avLst/>
          </a:prstGeom>
        </p:spPr>
        <p:txBody>
          <a:bodyPr lIns="91440" tIns="45720" rIns="91440" bIns="4572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spcBef>
                <a:spcPts val="1200"/>
              </a:spcBef>
              <a:buNone/>
            </a:pPr>
            <a:r>
              <a:rPr lang="en-US" sz="2400" dirty="0">
                <a:latin typeface="Open Sans" panose="020B0606030504020204" pitchFamily="34" charset="0"/>
                <a:ea typeface="Open Sans" panose="020B0606030504020204" pitchFamily="34" charset="0"/>
                <a:cs typeface="Open Sans" panose="020B0606030504020204" pitchFamily="34" charset="0"/>
              </a:rPr>
              <a:t>Dedicated phone and email support</a:t>
            </a:r>
          </a:p>
          <a:p>
            <a:pPr marL="0" indent="0">
              <a:lnSpc>
                <a:spcPct val="120000"/>
              </a:lnSpc>
              <a:spcBef>
                <a:spcPts val="1200"/>
              </a:spcBef>
              <a:buNone/>
            </a:pPr>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120000"/>
              </a:lnSpc>
              <a:spcBef>
                <a:spcPts val="1200"/>
              </a:spcBef>
              <a:buNone/>
            </a:pPr>
            <a:r>
              <a:rPr lang="en-US" sz="2400" b="1" dirty="0">
                <a:latin typeface="Open Sans"/>
                <a:ea typeface="Open Sans"/>
                <a:cs typeface="Open Sans"/>
              </a:rPr>
              <a:t>families@uc.edu</a:t>
            </a:r>
            <a:br>
              <a:rPr lang="en-US" sz="2400" b="1" dirty="0">
                <a:latin typeface="Open Sans" panose="020B0606030504020204" pitchFamily="34" charset="0"/>
                <a:ea typeface="Open Sans" panose="020B0606030504020204" pitchFamily="34" charset="0"/>
                <a:cs typeface="Open Sans" panose="020B0606030504020204" pitchFamily="34" charset="0"/>
              </a:rPr>
            </a:br>
            <a:r>
              <a:rPr lang="en-US" sz="2400" b="1" dirty="0">
                <a:latin typeface="Open Sans"/>
                <a:ea typeface="Open Sans"/>
                <a:cs typeface="Open Sans"/>
              </a:rPr>
              <a:t>513-556-1200</a:t>
            </a:r>
            <a:endParaRPr lang="en-US" sz="24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0801" y="2462850"/>
            <a:ext cx="2697834" cy="2023376"/>
          </a:xfrm>
          <a:prstGeom prst="rect">
            <a:avLst/>
          </a:prstGeom>
        </p:spPr>
      </p:pic>
    </p:spTree>
    <p:extLst>
      <p:ext uri="{BB962C8B-B14F-4D97-AF65-F5344CB8AC3E}">
        <p14:creationId xmlns:p14="http://schemas.microsoft.com/office/powerpoint/2010/main" val="15439912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76625" y="224613"/>
            <a:ext cx="8244968" cy="855473"/>
          </a:xfrm>
          <a:prstGeom prst="rect">
            <a:avLst/>
          </a:prstGeom>
        </p:spPr>
        <p:txBody>
          <a:bodyPr lIns="91440" tIns="45720" rIns="91440" bIns="45720" anchor="t">
            <a:noAutofit/>
          </a:bodyPr>
          <a:lstStyle>
            <a:lvl1pPr algn="l" defTabSz="457200" rtl="0" eaLnBrk="1" latinLnBrk="0" hangingPunct="1">
              <a:spcBef>
                <a:spcPct val="0"/>
              </a:spcBef>
              <a:buNone/>
              <a:defRPr sz="4400" kern="1200">
                <a:solidFill>
                  <a:schemeClr val="tx1"/>
                </a:solidFill>
                <a:latin typeface="+mj-lt"/>
                <a:ea typeface="+mj-ea"/>
                <a:cs typeface="+mj-cs"/>
              </a:defRPr>
            </a:lvl1pPr>
          </a:lstStyle>
          <a:p>
            <a:r>
              <a:rPr lang="en-US" sz="4000" dirty="0">
                <a:latin typeface="Open Sans ExtraBold"/>
                <a:ea typeface="Open Sans ExtraBold"/>
                <a:cs typeface="Open Sans ExtraBold"/>
              </a:rPr>
              <a:t>Information</a:t>
            </a:r>
            <a:endParaRPr lang="en-US" sz="4000" dirty="0">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34" name="Subtitle 2"/>
          <p:cNvSpPr txBox="1">
            <a:spLocks/>
          </p:cNvSpPr>
          <p:nvPr/>
        </p:nvSpPr>
        <p:spPr>
          <a:xfrm>
            <a:off x="438634" y="1165403"/>
            <a:ext cx="7571437" cy="2094747"/>
          </a:xfrm>
          <a:prstGeom prst="rect">
            <a:avLst/>
          </a:prstGeom>
        </p:spPr>
        <p:txBody>
          <a:bodyPr lIns="91440" tIns="45720" rIns="91440" bIns="4572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spcBef>
                <a:spcPts val="1200"/>
              </a:spcBef>
              <a:buNone/>
            </a:pPr>
            <a:r>
              <a:rPr lang="en-US" sz="2400" b="1" dirty="0">
                <a:latin typeface="Open Sans" panose="020B0606030504020204" pitchFamily="34" charset="0"/>
                <a:ea typeface="Open Sans" panose="020B0606030504020204" pitchFamily="34" charset="0"/>
                <a:cs typeface="Open Sans" panose="020B0606030504020204" pitchFamily="34" charset="0"/>
              </a:rPr>
              <a:t>Family Portal </a:t>
            </a:r>
            <a:r>
              <a:rPr lang="en-US" sz="2400" dirty="0">
                <a:latin typeface="Open Sans" panose="020B0606030504020204" pitchFamily="34" charset="0"/>
                <a:ea typeface="Open Sans" panose="020B0606030504020204" pitchFamily="34" charset="0"/>
                <a:cs typeface="Open Sans" panose="020B0606030504020204" pitchFamily="34" charset="0"/>
              </a:rPr>
              <a:t>– uc.campusesp.com</a:t>
            </a:r>
          </a:p>
          <a:p>
            <a:pPr marL="0" indent="0">
              <a:lnSpc>
                <a:spcPct val="120000"/>
              </a:lnSpc>
              <a:spcBef>
                <a:spcPts val="1200"/>
              </a:spcBef>
              <a:buNone/>
            </a:pPr>
            <a:r>
              <a:rPr lang="en-US" sz="2400" b="1" dirty="0">
                <a:latin typeface="Open Sans"/>
                <a:ea typeface="Open Sans"/>
                <a:cs typeface="Open Sans"/>
              </a:rPr>
              <a:t>Website</a:t>
            </a:r>
            <a:r>
              <a:rPr lang="en-US" sz="2400" dirty="0">
                <a:latin typeface="Open Sans"/>
                <a:ea typeface="Open Sans"/>
                <a:cs typeface="Open Sans"/>
              </a:rPr>
              <a:t> – uc.edu/families</a:t>
            </a:r>
          </a:p>
          <a:p>
            <a:pPr marL="0" indent="0">
              <a:lnSpc>
                <a:spcPct val="120000"/>
              </a:lnSpc>
              <a:spcBef>
                <a:spcPts val="1200"/>
              </a:spcBef>
              <a:buNone/>
            </a:pPr>
            <a:r>
              <a:rPr lang="en-US" sz="2400" b="1" dirty="0">
                <a:latin typeface="Open Sans"/>
                <a:ea typeface="Open Sans"/>
                <a:cs typeface="Open Sans"/>
              </a:rPr>
              <a:t>Instagram</a:t>
            </a:r>
            <a:r>
              <a:rPr lang="en-US" sz="2400" dirty="0">
                <a:latin typeface="Open Sans"/>
                <a:ea typeface="Open Sans"/>
                <a:cs typeface="Open Sans"/>
              </a:rPr>
              <a:t> - @UCBearcatFamilies</a:t>
            </a:r>
          </a:p>
        </p:txBody>
      </p:sp>
      <p:pic>
        <p:nvPicPr>
          <p:cNvPr id="3" name="Picture 3">
            <a:extLst>
              <a:ext uri="{FF2B5EF4-FFF2-40B4-BE49-F238E27FC236}">
                <a16:creationId xmlns:a16="http://schemas.microsoft.com/office/drawing/2014/main" id="{96FEF83D-B58B-0943-A750-33DE9E20E47C}"/>
              </a:ext>
            </a:extLst>
          </p:cNvPr>
          <p:cNvPicPr>
            <a:picLocks noChangeAspect="1"/>
          </p:cNvPicPr>
          <p:nvPr/>
        </p:nvPicPr>
        <p:blipFill>
          <a:blip r:embed="rId3"/>
          <a:stretch>
            <a:fillRect/>
          </a:stretch>
        </p:blipFill>
        <p:spPr>
          <a:xfrm>
            <a:off x="3771900" y="3256855"/>
            <a:ext cx="3290207" cy="1666906"/>
          </a:xfrm>
          <a:prstGeom prst="rect">
            <a:avLst/>
          </a:prstGeom>
        </p:spPr>
      </p:pic>
    </p:spTree>
    <p:extLst>
      <p:ext uri="{BB962C8B-B14F-4D97-AF65-F5344CB8AC3E}">
        <p14:creationId xmlns:p14="http://schemas.microsoft.com/office/powerpoint/2010/main" val="19757724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8be56858-bf0c-43d6-954d-be7222281d29" xsi:nil="true"/>
    <lcf76f155ced4ddcb4097134ff3c332f xmlns="d6888c2e-cb6d-4b8c-ace5-b92cfbf8c77c">
      <Terms xmlns="http://schemas.microsoft.com/office/infopath/2007/PartnerControls"/>
    </lcf76f155ced4ddcb4097134ff3c332f>
    <MediaLengthInSeconds xmlns="d6888c2e-cb6d-4b8c-ace5-b92cfbf8c77c" xsi:nil="true"/>
    <SharedWithUsers xmlns="684edbf2-a5a9-48d0-b856-6f9f84f94edf">
      <UserInfo>
        <DisplayName>Montgomery, DyMand (montgodo)</DisplayName>
        <AccountId>12</AccountId>
        <AccountType/>
      </UserInfo>
      <UserInfo>
        <DisplayName>Mayo, Nicole (mayonk)</DisplayName>
        <AccountId>19</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F330D2C06FA8142B49B8E820A523339" ma:contentTypeVersion="15" ma:contentTypeDescription="Create a new document." ma:contentTypeScope="" ma:versionID="47d95c534b251c1446f4f085a2350648">
  <xsd:schema xmlns:xsd="http://www.w3.org/2001/XMLSchema" xmlns:xs="http://www.w3.org/2001/XMLSchema" xmlns:p="http://schemas.microsoft.com/office/2006/metadata/properties" xmlns:ns2="d6888c2e-cb6d-4b8c-ace5-b92cfbf8c77c" xmlns:ns3="684edbf2-a5a9-48d0-b856-6f9f84f94edf" xmlns:ns4="8be56858-bf0c-43d6-954d-be7222281d29" targetNamespace="http://schemas.microsoft.com/office/2006/metadata/properties" ma:root="true" ma:fieldsID="4437ad755c7b884aad59473e90467109" ns2:_="" ns3:_="" ns4:_="">
    <xsd:import namespace="d6888c2e-cb6d-4b8c-ace5-b92cfbf8c77c"/>
    <xsd:import namespace="684edbf2-a5a9-48d0-b856-6f9f84f94edf"/>
    <xsd:import namespace="8be56858-bf0c-43d6-954d-be7222281d2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lcf76f155ced4ddcb4097134ff3c332f" minOccurs="0"/>
                <xsd:element ref="ns4:TaxCatchAll"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888c2e-cb6d-4b8c-ace5-b92cfbf8c77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ce7ed257-b896-4b55-84f7-2c4d79b9c33f" ma:termSetId="09814cd3-568e-fe90-9814-8d621ff8fb84" ma:anchorId="fba54fb3-c3e1-fe81-a776-ca4b69148c4d" ma:open="true" ma:isKeyword="false">
      <xsd:complexType>
        <xsd:sequence>
          <xsd:element ref="pc:Terms" minOccurs="0" maxOccurs="1"/>
        </xsd:sequence>
      </xsd:complex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84edbf2-a5a9-48d0-b856-6f9f84f94ed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be56858-bf0c-43d6-954d-be7222281d29"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df278ad7-1902-47fc-a12c-2570a39925f7}" ma:internalName="TaxCatchAll" ma:showField="CatchAllData" ma:web="684edbf2-a5a9-48d0-b856-6f9f84f94ed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2.xml><?xml version="1.0" encoding="utf-8"?>
<ds:datastoreItem xmlns:ds="http://schemas.openxmlformats.org/officeDocument/2006/customXml" ds:itemID="{7B6F2769-7194-4217-93D3-3AF3A4742282}">
  <ds:schemaRefs>
    <ds:schemaRef ds:uri="http://schemas.microsoft.com/office/2006/metadata/properties"/>
    <ds:schemaRef ds:uri="http://schemas.microsoft.com/office/infopath/2007/PartnerControls"/>
    <ds:schemaRef ds:uri="http://schemas.microsoft.com/sharepoint/v3/fields"/>
    <ds:schemaRef ds:uri="8be56858-bf0c-43d6-954d-be7222281d29"/>
    <ds:schemaRef ds:uri="d6888c2e-cb6d-4b8c-ace5-b92cfbf8c77c"/>
    <ds:schemaRef ds:uri="684edbf2-a5a9-48d0-b856-6f9f84f94edf"/>
  </ds:schemaRefs>
</ds:datastoreItem>
</file>

<file path=customXml/itemProps3.xml><?xml version="1.0" encoding="utf-8"?>
<ds:datastoreItem xmlns:ds="http://schemas.openxmlformats.org/officeDocument/2006/customXml" ds:itemID="{AD350A1D-7CBD-427E-9AF5-57A9569784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6888c2e-cb6d-4b8c-ace5-b92cfbf8c77c"/>
    <ds:schemaRef ds:uri="684edbf2-a5a9-48d0-b856-6f9f84f94edf"/>
    <ds:schemaRef ds:uri="8be56858-bf0c-43d6-954d-be7222281d2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FNEMasterTemplateForThemePreview.pptx</Template>
  <TotalTime>234</TotalTime>
  <Words>3151</Words>
  <Application>Microsoft Office PowerPoint</Application>
  <PresentationFormat>On-screen Show (16:9)</PresentationFormat>
  <Paragraphs>376</Paragraphs>
  <Slides>33</Slides>
  <Notes>25</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33</vt:i4>
      </vt:variant>
    </vt:vector>
  </HeadingPairs>
  <TitlesOfParts>
    <vt:vector size="42" baseType="lpstr">
      <vt:lpstr>Arial</vt:lpstr>
      <vt:lpstr>Calibri</vt:lpstr>
      <vt:lpstr>Open Sans</vt:lpstr>
      <vt:lpstr>Open Sans ExtraBold</vt:lpstr>
      <vt:lpstr>Open Sans Light</vt:lpstr>
      <vt:lpstr>Tahoma</vt:lpstr>
      <vt:lpstr>Times New Roman</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Borges, Caitlin (borgesca)</cp:lastModifiedBy>
  <cp:revision>842</cp:revision>
  <dcterms:created xsi:type="dcterms:W3CDTF">2010-04-12T23:12:02Z</dcterms:created>
  <dcterms:modified xsi:type="dcterms:W3CDTF">2023-06-14T14:52:17Z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0x0101006F330D2C06FA8142B49B8E820A523339</vt:lpwstr>
  </property>
  <property fmtid="{D5CDD505-2E9C-101B-9397-08002B2CF9AE}" pid="3" name="MediaServiceImageTags">
    <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TriggerFlowInfo">
    <vt:lpwstr/>
  </property>
</Properties>
</file>